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7.xml" ContentType="application/vnd.ms-office.drawingml.diagramDrawing+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300" r:id="rId2"/>
    <p:sldId id="354" r:id="rId3"/>
    <p:sldId id="311" r:id="rId4"/>
    <p:sldId id="328" r:id="rId5"/>
    <p:sldId id="340" r:id="rId6"/>
    <p:sldId id="351" r:id="rId7"/>
    <p:sldId id="352" r:id="rId8"/>
    <p:sldId id="334" r:id="rId9"/>
    <p:sldId id="339" r:id="rId10"/>
    <p:sldId id="347" r:id="rId11"/>
    <p:sldId id="353" r:id="rId12"/>
    <p:sldId id="343" r:id="rId13"/>
    <p:sldId id="342" r:id="rId14"/>
    <p:sldId id="348" r:id="rId15"/>
  </p:sldIdLst>
  <p:sldSz cx="9144000" cy="6858000" type="screen4x3"/>
  <p:notesSz cx="6797675" cy="9928225"/>
  <p:defaultTextStyle>
    <a:defPPr>
      <a:defRPr lang="ru-RU"/>
    </a:defPPr>
    <a:lvl1pPr algn="l" rtl="0" fontAlgn="base">
      <a:spcBef>
        <a:spcPct val="0"/>
      </a:spcBef>
      <a:spcAft>
        <a:spcPct val="0"/>
      </a:spcAft>
      <a:defRPr kumimoji="1" kern="1200">
        <a:solidFill>
          <a:schemeClr val="tx1"/>
        </a:solidFill>
        <a:latin typeface="Calibri" charset="0"/>
        <a:ea typeface="Arial" charset="0"/>
        <a:cs typeface="Arial" charset="0"/>
      </a:defRPr>
    </a:lvl1pPr>
    <a:lvl2pPr marL="457200" algn="l" rtl="0" fontAlgn="base">
      <a:spcBef>
        <a:spcPct val="0"/>
      </a:spcBef>
      <a:spcAft>
        <a:spcPct val="0"/>
      </a:spcAft>
      <a:defRPr kumimoji="1" kern="1200">
        <a:solidFill>
          <a:schemeClr val="tx1"/>
        </a:solidFill>
        <a:latin typeface="Calibri" charset="0"/>
        <a:ea typeface="Arial" charset="0"/>
        <a:cs typeface="Arial" charset="0"/>
      </a:defRPr>
    </a:lvl2pPr>
    <a:lvl3pPr marL="914400" algn="l" rtl="0" fontAlgn="base">
      <a:spcBef>
        <a:spcPct val="0"/>
      </a:spcBef>
      <a:spcAft>
        <a:spcPct val="0"/>
      </a:spcAft>
      <a:defRPr kumimoji="1" kern="1200">
        <a:solidFill>
          <a:schemeClr val="tx1"/>
        </a:solidFill>
        <a:latin typeface="Calibri" charset="0"/>
        <a:ea typeface="Arial" charset="0"/>
        <a:cs typeface="Arial" charset="0"/>
      </a:defRPr>
    </a:lvl3pPr>
    <a:lvl4pPr marL="1371600" algn="l" rtl="0" fontAlgn="base">
      <a:spcBef>
        <a:spcPct val="0"/>
      </a:spcBef>
      <a:spcAft>
        <a:spcPct val="0"/>
      </a:spcAft>
      <a:defRPr kumimoji="1" kern="1200">
        <a:solidFill>
          <a:schemeClr val="tx1"/>
        </a:solidFill>
        <a:latin typeface="Calibri" charset="0"/>
        <a:ea typeface="Arial" charset="0"/>
        <a:cs typeface="Arial" charset="0"/>
      </a:defRPr>
    </a:lvl4pPr>
    <a:lvl5pPr marL="1828800" algn="l" rtl="0" fontAlgn="base">
      <a:spcBef>
        <a:spcPct val="0"/>
      </a:spcBef>
      <a:spcAft>
        <a:spcPct val="0"/>
      </a:spcAft>
      <a:defRPr kumimoji="1" kern="1200">
        <a:solidFill>
          <a:schemeClr val="tx1"/>
        </a:solidFill>
        <a:latin typeface="Calibri" charset="0"/>
        <a:ea typeface="Arial" charset="0"/>
        <a:cs typeface="Arial" charset="0"/>
      </a:defRPr>
    </a:lvl5pPr>
    <a:lvl6pPr marL="2286000" algn="l" defTabSz="457200" rtl="0" eaLnBrk="1" latinLnBrk="0" hangingPunct="1">
      <a:defRPr kumimoji="1" kern="1200">
        <a:solidFill>
          <a:schemeClr val="tx1"/>
        </a:solidFill>
        <a:latin typeface="Calibri" charset="0"/>
        <a:ea typeface="Arial" charset="0"/>
        <a:cs typeface="Arial" charset="0"/>
      </a:defRPr>
    </a:lvl6pPr>
    <a:lvl7pPr marL="2743200" algn="l" defTabSz="457200" rtl="0" eaLnBrk="1" latinLnBrk="0" hangingPunct="1">
      <a:defRPr kumimoji="1" kern="1200">
        <a:solidFill>
          <a:schemeClr val="tx1"/>
        </a:solidFill>
        <a:latin typeface="Calibri" charset="0"/>
        <a:ea typeface="Arial" charset="0"/>
        <a:cs typeface="Arial" charset="0"/>
      </a:defRPr>
    </a:lvl7pPr>
    <a:lvl8pPr marL="3200400" algn="l" defTabSz="457200" rtl="0" eaLnBrk="1" latinLnBrk="0" hangingPunct="1">
      <a:defRPr kumimoji="1" kern="1200">
        <a:solidFill>
          <a:schemeClr val="tx1"/>
        </a:solidFill>
        <a:latin typeface="Calibri" charset="0"/>
        <a:ea typeface="Arial" charset="0"/>
        <a:cs typeface="Arial" charset="0"/>
      </a:defRPr>
    </a:lvl8pPr>
    <a:lvl9pPr marL="3657600" algn="l" defTabSz="457200" rtl="0" eaLnBrk="1" latinLnBrk="0" hangingPunct="1">
      <a:defRPr kumimoji="1" kern="1200">
        <a:solidFill>
          <a:schemeClr val="tx1"/>
        </a:solidFill>
        <a:latin typeface="Calibri"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EBBDA"/>
    <a:srgbClr val="95B4D7"/>
    <a:srgbClr val="A1BBDB"/>
    <a:srgbClr val="91B1D7"/>
    <a:srgbClr val="97B5D9"/>
    <a:srgbClr val="B6CCE4"/>
    <a:srgbClr val="CFDDED"/>
    <a:srgbClr val="B1C7E1"/>
    <a:srgbClr val="A3BDDD"/>
    <a:srgbClr val="7FA3C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77" autoAdjust="0"/>
    <p:restoredTop sz="94654" autoAdjust="0"/>
  </p:normalViewPr>
  <p:slideViewPr>
    <p:cSldViewPr>
      <p:cViewPr varScale="1">
        <p:scale>
          <a:sx n="104" d="100"/>
          <a:sy n="104" d="100"/>
        </p:scale>
        <p:origin x="-16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AD3DC2-A220-409B-9BCE-2BF75D05A06A}"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ru-RU"/>
        </a:p>
      </dgm:t>
    </dgm:pt>
    <dgm:pt modelId="{85EABA58-31D3-438F-BA6A-72E65C031DC7}">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dirty="0" smtClean="0">
              <a:latin typeface="+mn-lt"/>
            </a:rPr>
            <a:t>Работники организаций оборонно-промышленного комплекса </a:t>
          </a:r>
        </a:p>
      </dgm:t>
    </dgm:pt>
    <dgm:pt modelId="{2BE86F7B-DE1F-45C7-B752-AE4AF6E1B950}" type="parTrans" cxnId="{B68D7BAA-4BF4-443C-B56A-D6BD2B725BD5}">
      <dgm:prSet/>
      <dgm:spPr/>
      <dgm:t>
        <a:bodyPr/>
        <a:lstStyle/>
        <a:p>
          <a:endParaRPr lang="ru-RU" sz="4000">
            <a:latin typeface="+mn-lt"/>
          </a:endParaRPr>
        </a:p>
      </dgm:t>
    </dgm:pt>
    <dgm:pt modelId="{AE0EE699-DC8D-4735-9608-5FCE6A19F328}" type="sibTrans" cxnId="{B68D7BAA-4BF4-443C-B56A-D6BD2B725BD5}">
      <dgm:prSet/>
      <dgm:spPr/>
      <dgm:t>
        <a:bodyPr/>
        <a:lstStyle/>
        <a:p>
          <a:endParaRPr lang="ru-RU" sz="4000">
            <a:latin typeface="+mn-lt"/>
          </a:endParaRPr>
        </a:p>
      </dgm:t>
    </dgm:pt>
    <dgm:pt modelId="{37E1D929-4A9E-43DA-9765-CF016C175F06}">
      <dgm:prSet phldrT="[Текст]" custT="1"/>
      <dgm:spPr/>
      <dgm:t>
        <a:bodyPr/>
        <a:lstStyle/>
        <a:p>
          <a:r>
            <a:rPr lang="ru-RU" sz="1400" b="1" baseline="0" dirty="0" smtClean="0">
              <a:latin typeface="+mn-lt"/>
              <a:cs typeface="Times New Roman" pitchFamily="18" charset="0"/>
            </a:rPr>
            <a:t>Молодые ученые (до 35 лет для кандидатов наук или до 40 лет для докторов наук)</a:t>
          </a:r>
          <a:endParaRPr lang="ru-RU" sz="1400" b="1" dirty="0">
            <a:latin typeface="+mn-lt"/>
          </a:endParaRPr>
        </a:p>
      </dgm:t>
    </dgm:pt>
    <dgm:pt modelId="{CE371F60-E7B9-49A0-BAF9-4ACDCB1BE1DA}" type="parTrans" cxnId="{774EBF12-6ECE-40CC-BD72-810DDE8C9560}">
      <dgm:prSet/>
      <dgm:spPr/>
      <dgm:t>
        <a:bodyPr/>
        <a:lstStyle/>
        <a:p>
          <a:endParaRPr lang="ru-RU" sz="4000">
            <a:latin typeface="+mn-lt"/>
          </a:endParaRPr>
        </a:p>
      </dgm:t>
    </dgm:pt>
    <dgm:pt modelId="{840989EA-1548-4C84-B092-D97BB0F4B1EE}" type="sibTrans" cxnId="{774EBF12-6ECE-40CC-BD72-810DDE8C9560}">
      <dgm:prSet/>
      <dgm:spPr/>
      <dgm:t>
        <a:bodyPr/>
        <a:lstStyle/>
        <a:p>
          <a:endParaRPr lang="ru-RU" sz="4000">
            <a:latin typeface="+mn-lt"/>
          </a:endParaRPr>
        </a:p>
      </dgm:t>
    </dgm:pt>
    <dgm:pt modelId="{E657E568-0A0E-4481-9254-7E72F1AEFEA7}">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baseline="0" dirty="0" smtClean="0">
              <a:latin typeface="+mn-lt"/>
              <a:cs typeface="Times New Roman" pitchFamily="18" charset="0"/>
            </a:rPr>
            <a:t>Военнослужащие, проходящие военную службу по контракту</a:t>
          </a:r>
          <a:endParaRPr lang="ru-RU" sz="1400" b="1" dirty="0">
            <a:latin typeface="+mn-lt"/>
          </a:endParaRPr>
        </a:p>
      </dgm:t>
    </dgm:pt>
    <dgm:pt modelId="{A998358E-E223-44C8-952E-BE9FBBCD867F}" type="parTrans" cxnId="{876B3F4C-DCA8-48A4-9DF8-78AF06A018B5}">
      <dgm:prSet/>
      <dgm:spPr/>
      <dgm:t>
        <a:bodyPr/>
        <a:lstStyle/>
        <a:p>
          <a:endParaRPr lang="ru-RU" sz="4000">
            <a:latin typeface="+mn-lt"/>
          </a:endParaRPr>
        </a:p>
      </dgm:t>
    </dgm:pt>
    <dgm:pt modelId="{CDB2439B-5FF8-4698-B46C-D4D7377C5C32}" type="sibTrans" cxnId="{876B3F4C-DCA8-48A4-9DF8-78AF06A018B5}">
      <dgm:prSet/>
      <dgm:spPr/>
      <dgm:t>
        <a:bodyPr/>
        <a:lstStyle/>
        <a:p>
          <a:endParaRPr lang="ru-RU" sz="4000">
            <a:latin typeface="+mn-lt"/>
          </a:endParaRPr>
        </a:p>
      </dgm:t>
    </dgm:pt>
    <dgm:pt modelId="{A90DBBDA-176E-4E66-AEEA-DB21D82D6E3D}">
      <dgm:prSet phldrT="[Текст]" custT="1"/>
      <dgm:spPr/>
      <dgm:t>
        <a:bodyPr/>
        <a:lstStyle/>
        <a:p>
          <a:r>
            <a:rPr lang="ru-RU" sz="1400" b="1" dirty="0" smtClean="0">
              <a:latin typeface="+mn-lt"/>
            </a:rPr>
            <a:t>Граждане, имеющие трех и более детей (независимо от места их работы и возраста) </a:t>
          </a:r>
          <a:endParaRPr lang="ru-RU" sz="1400" b="1" dirty="0">
            <a:latin typeface="+mn-lt"/>
          </a:endParaRPr>
        </a:p>
      </dgm:t>
    </dgm:pt>
    <dgm:pt modelId="{77835C08-7BC7-4F48-B594-5A16C159CF81}" type="parTrans" cxnId="{596966E9-1EB1-43E0-81B6-4CCB97849562}">
      <dgm:prSet/>
      <dgm:spPr/>
      <dgm:t>
        <a:bodyPr/>
        <a:lstStyle/>
        <a:p>
          <a:endParaRPr lang="ru-RU" sz="4000">
            <a:latin typeface="+mn-lt"/>
          </a:endParaRPr>
        </a:p>
      </dgm:t>
    </dgm:pt>
    <dgm:pt modelId="{DC2044A8-1948-40E6-B220-66DB44699BC0}" type="sibTrans" cxnId="{596966E9-1EB1-43E0-81B6-4CCB97849562}">
      <dgm:prSet/>
      <dgm:spPr/>
      <dgm:t>
        <a:bodyPr/>
        <a:lstStyle/>
        <a:p>
          <a:endParaRPr lang="ru-RU" sz="4000">
            <a:latin typeface="+mn-lt"/>
          </a:endParaRPr>
        </a:p>
      </dgm:t>
    </dgm:pt>
    <dgm:pt modelId="{BE7FEE61-4BD6-4181-A31F-7D82B1B0DD18}">
      <dgm:prSet phldrT="[Текст]" custT="1"/>
      <dgm:spPr/>
      <dgm:t>
        <a:bodyPr/>
        <a:lstStyle/>
        <a:p>
          <a:pPr defTabSz="711200">
            <a:lnSpc>
              <a:spcPct val="90000"/>
            </a:lnSpc>
            <a:spcBef>
              <a:spcPct val="0"/>
            </a:spcBef>
            <a:spcAft>
              <a:spcPct val="35000"/>
            </a:spcAft>
          </a:pPr>
          <a:r>
            <a:rPr lang="ru-RU" sz="1400" b="1" baseline="0" dirty="0" smtClean="0">
              <a:latin typeface="+mn-lt"/>
              <a:cs typeface="Times New Roman" pitchFamily="18" charset="0"/>
            </a:rPr>
            <a:t>Научно-педагогические работники федеральных высших учебных заведений</a:t>
          </a:r>
          <a:endParaRPr lang="ru-RU" sz="1400" b="1" dirty="0">
            <a:latin typeface="+mn-lt"/>
          </a:endParaRPr>
        </a:p>
      </dgm:t>
    </dgm:pt>
    <dgm:pt modelId="{55DC5FFC-0E92-464B-A031-1DED638AE094}" type="parTrans" cxnId="{4269B193-F9FA-4F79-89A8-21EB749CED81}">
      <dgm:prSet/>
      <dgm:spPr/>
      <dgm:t>
        <a:bodyPr/>
        <a:lstStyle/>
        <a:p>
          <a:endParaRPr lang="ru-RU" sz="4000">
            <a:latin typeface="+mn-lt"/>
          </a:endParaRPr>
        </a:p>
      </dgm:t>
    </dgm:pt>
    <dgm:pt modelId="{AA32CB97-9FEE-445F-B3B5-E77CE28E7C64}" type="sibTrans" cxnId="{4269B193-F9FA-4F79-89A8-21EB749CED81}">
      <dgm:prSet/>
      <dgm:spPr/>
      <dgm:t>
        <a:bodyPr/>
        <a:lstStyle/>
        <a:p>
          <a:endParaRPr lang="ru-RU" sz="4000">
            <a:latin typeface="+mn-lt"/>
          </a:endParaRPr>
        </a:p>
      </dgm:t>
    </dgm:pt>
    <dgm:pt modelId="{5D685948-684F-4ADA-AA66-25381B94FE64}">
      <dgm:prSet custT="1"/>
      <dgm:spPr/>
      <dgm:t>
        <a:bodyPr/>
        <a:lstStyle/>
        <a:p>
          <a:endParaRPr lang="ru-RU" sz="1100" b="1" baseline="0" dirty="0" smtClean="0">
            <a:latin typeface="+mn-lt"/>
            <a:cs typeface="Times New Roman" pitchFamily="18" charset="0"/>
          </a:endParaRPr>
        </a:p>
        <a:p>
          <a:r>
            <a:rPr lang="ru-RU" sz="1400" b="1" baseline="0" dirty="0" smtClean="0">
              <a:latin typeface="+mn-lt"/>
              <a:cs typeface="Times New Roman" pitchFamily="18" charset="0"/>
            </a:rPr>
            <a:t>Молодые семьи (граждане, являющиеся родителями в семье, имеющей 1 ребенка и более, в которой возраст каждого из супругов либо одного родителя в неполной семье не превышает 35 лет)</a:t>
          </a:r>
        </a:p>
        <a:p>
          <a:endParaRPr lang="ru-RU" sz="1400" b="1" baseline="0" dirty="0">
            <a:latin typeface="+mn-lt"/>
            <a:cs typeface="Times New Roman" pitchFamily="18" charset="0"/>
          </a:endParaRPr>
        </a:p>
      </dgm:t>
    </dgm:pt>
    <dgm:pt modelId="{EE049D6F-8EE9-44F3-8AF2-54EBBA96A760}" type="parTrans" cxnId="{3D54C46C-A1DD-4FC5-B02B-9245F8C91DB6}">
      <dgm:prSet/>
      <dgm:spPr/>
      <dgm:t>
        <a:bodyPr/>
        <a:lstStyle/>
        <a:p>
          <a:endParaRPr lang="ru-RU" sz="4000">
            <a:latin typeface="+mn-lt"/>
          </a:endParaRPr>
        </a:p>
      </dgm:t>
    </dgm:pt>
    <dgm:pt modelId="{A426DDD5-5F56-4F01-A569-7C630E16B2DA}" type="sibTrans" cxnId="{3D54C46C-A1DD-4FC5-B02B-9245F8C91DB6}">
      <dgm:prSet/>
      <dgm:spPr/>
      <dgm:t>
        <a:bodyPr/>
        <a:lstStyle/>
        <a:p>
          <a:endParaRPr lang="ru-RU" sz="4000">
            <a:latin typeface="+mn-lt"/>
          </a:endParaRPr>
        </a:p>
      </dgm:t>
    </dgm:pt>
    <dgm:pt modelId="{5507042A-C573-4B2A-ABDD-EEB6AD0D565B}">
      <dgm:prSet phldrT="[Текст]" custT="1"/>
      <dgm:spPr/>
      <dgm:t>
        <a:bodyPr/>
        <a:lstStyle/>
        <a:p>
          <a:pPr defTabSz="711200">
            <a:lnSpc>
              <a:spcPct val="90000"/>
            </a:lnSpc>
            <a:spcBef>
              <a:spcPct val="0"/>
            </a:spcBef>
            <a:spcAft>
              <a:spcPct val="35000"/>
            </a:spcAft>
          </a:pPr>
          <a:r>
            <a:rPr lang="ru-RU" sz="1400" b="1" baseline="0" dirty="0" smtClean="0">
              <a:latin typeface="+mn-lt"/>
              <a:cs typeface="Times New Roman" pitchFamily="18" charset="0"/>
            </a:rPr>
            <a:t>Научные работники или инженерно-технические работники государственных научных центров </a:t>
          </a:r>
          <a:endParaRPr lang="ru-RU" sz="1400" b="1" dirty="0">
            <a:latin typeface="+mn-lt"/>
          </a:endParaRPr>
        </a:p>
      </dgm:t>
    </dgm:pt>
    <dgm:pt modelId="{9895EF75-47AD-4580-A1CC-2A90E049BDFB}" type="parTrans" cxnId="{394394E6-1249-4E68-9806-42752FDC999D}">
      <dgm:prSet/>
      <dgm:spPr/>
      <dgm:t>
        <a:bodyPr/>
        <a:lstStyle/>
        <a:p>
          <a:endParaRPr lang="ru-RU" sz="4000">
            <a:latin typeface="+mn-lt"/>
          </a:endParaRPr>
        </a:p>
      </dgm:t>
    </dgm:pt>
    <dgm:pt modelId="{A8E573EE-AD7F-4C06-8835-F9EDE40A8130}" type="sibTrans" cxnId="{394394E6-1249-4E68-9806-42752FDC999D}">
      <dgm:prSet/>
      <dgm:spPr/>
      <dgm:t>
        <a:bodyPr/>
        <a:lstStyle/>
        <a:p>
          <a:endParaRPr lang="ru-RU" sz="4000">
            <a:latin typeface="+mn-lt"/>
          </a:endParaRPr>
        </a:p>
      </dgm:t>
    </dgm:pt>
    <dgm:pt modelId="{3472A281-D047-4984-A064-CBE2A0CF0215}">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dirty="0" smtClean="0">
              <a:latin typeface="+mn-lt"/>
            </a:rPr>
            <a:t>Работники государственных и муниципальных общеобразовательных учреждений, учреждений высшего профессионального образования, учреждений здравоохранения, учреждений культуры</a:t>
          </a:r>
          <a:endParaRPr lang="ru-RU" sz="1400" b="1" dirty="0">
            <a:latin typeface="+mn-lt"/>
          </a:endParaRPr>
        </a:p>
      </dgm:t>
    </dgm:pt>
    <dgm:pt modelId="{DCF8EDEA-FE0E-42C4-BC6A-E1005657BD70}" type="parTrans" cxnId="{CB381421-F630-4726-9214-51CA967E498B}">
      <dgm:prSet/>
      <dgm:spPr/>
      <dgm:t>
        <a:bodyPr/>
        <a:lstStyle/>
        <a:p>
          <a:endParaRPr lang="ru-RU" sz="4000">
            <a:latin typeface="+mn-lt"/>
          </a:endParaRPr>
        </a:p>
      </dgm:t>
    </dgm:pt>
    <dgm:pt modelId="{326F6C18-5D50-4BE3-8A57-9291F7D1EC5D}" type="sibTrans" cxnId="{CB381421-F630-4726-9214-51CA967E498B}">
      <dgm:prSet/>
      <dgm:spPr/>
      <dgm:t>
        <a:bodyPr/>
        <a:lstStyle/>
        <a:p>
          <a:endParaRPr lang="ru-RU" sz="4000">
            <a:latin typeface="+mn-lt"/>
          </a:endParaRPr>
        </a:p>
      </dgm:t>
    </dgm:pt>
    <dgm:pt modelId="{482380BD-942B-4145-807C-A59E0F2115F1}">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dirty="0" smtClean="0">
              <a:latin typeface="+mn-lt"/>
            </a:rPr>
            <a:t>Федеральные государственные гражданские служащие</a:t>
          </a:r>
          <a:endParaRPr lang="ru-RU" sz="1400" b="1" dirty="0">
            <a:latin typeface="+mn-lt"/>
          </a:endParaRPr>
        </a:p>
      </dgm:t>
    </dgm:pt>
    <dgm:pt modelId="{C7FC2362-5AD5-404A-8688-F474C2FC5790}" type="parTrans" cxnId="{1A4EA1B2-120B-964D-8D28-C6D35453049B}">
      <dgm:prSet/>
      <dgm:spPr/>
      <dgm:t>
        <a:bodyPr/>
        <a:lstStyle/>
        <a:p>
          <a:endParaRPr lang="ru-RU"/>
        </a:p>
      </dgm:t>
    </dgm:pt>
    <dgm:pt modelId="{FD238EC4-0C2E-4341-8ED5-C58ED114DF4D}" type="sibTrans" cxnId="{1A4EA1B2-120B-964D-8D28-C6D35453049B}">
      <dgm:prSet/>
      <dgm:spPr/>
      <dgm:t>
        <a:bodyPr/>
        <a:lstStyle/>
        <a:p>
          <a:endParaRPr lang="ru-RU"/>
        </a:p>
      </dgm:t>
    </dgm:pt>
    <dgm:pt modelId="{D15147C2-7936-4CA9-932A-5567CD7B28CA}">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ru-RU" sz="1400" b="1" baseline="0" dirty="0" smtClean="0">
            <a:latin typeface="+mn-lt"/>
            <a:cs typeface="Times New Roman" pitchFamily="18" charset="0"/>
          </a:endParaRPr>
        </a:p>
        <a:p>
          <a:pPr marL="0" marR="0" indent="0" defTabSz="914400" eaLnBrk="1" fontAlgn="auto" latinLnBrk="0" hangingPunct="1">
            <a:lnSpc>
              <a:spcPct val="100000"/>
            </a:lnSpc>
            <a:spcBef>
              <a:spcPts val="0"/>
            </a:spcBef>
            <a:spcAft>
              <a:spcPts val="0"/>
            </a:spcAft>
            <a:buClrTx/>
            <a:buSzTx/>
            <a:buFontTx/>
            <a:buNone/>
            <a:tabLst/>
            <a:defRPr/>
          </a:pPr>
          <a:r>
            <a:rPr lang="ru-RU" sz="1400" b="1" baseline="0" dirty="0" smtClean="0">
              <a:latin typeface="+mn-lt"/>
              <a:cs typeface="Times New Roman" pitchFamily="18" charset="0"/>
            </a:rPr>
            <a:t>Работники  федеральных государственных унитарных предприятий – научных организаций</a:t>
          </a:r>
          <a:br>
            <a:rPr lang="ru-RU" sz="1400" b="1" baseline="0" dirty="0" smtClean="0">
              <a:latin typeface="+mn-lt"/>
              <a:cs typeface="Times New Roman" pitchFamily="18" charset="0"/>
            </a:rPr>
          </a:br>
          <a:r>
            <a:rPr lang="ru-RU" sz="1400" b="1" baseline="0" dirty="0" smtClean="0">
              <a:latin typeface="+mn-lt"/>
              <a:cs typeface="Times New Roman" pitchFamily="18" charset="0"/>
            </a:rPr>
            <a:t>Работники федеральных государственных учреждений, в том числе научных организаций</a:t>
          </a:r>
          <a:endParaRPr lang="ru-RU" sz="1400" b="1" dirty="0" smtClean="0">
            <a:latin typeface="+mn-lt"/>
          </a:endParaRPr>
        </a:p>
        <a:p>
          <a:pPr marL="0" marR="0" indent="0" defTabSz="914400" eaLnBrk="1" fontAlgn="auto" latinLnBrk="0" hangingPunct="1">
            <a:lnSpc>
              <a:spcPct val="100000"/>
            </a:lnSpc>
            <a:spcBef>
              <a:spcPts val="0"/>
            </a:spcBef>
            <a:spcAft>
              <a:spcPts val="0"/>
            </a:spcAft>
            <a:buClrTx/>
            <a:buSzTx/>
            <a:buFontTx/>
            <a:buNone/>
            <a:tabLst/>
            <a:defRPr/>
          </a:pPr>
          <a:endParaRPr lang="ru-RU" sz="1400" b="1" dirty="0">
            <a:latin typeface="+mn-lt"/>
          </a:endParaRPr>
        </a:p>
      </dgm:t>
    </dgm:pt>
    <dgm:pt modelId="{B2AC4715-C78D-4371-B8C1-05AE86F0DAC4}" type="parTrans" cxnId="{9994AAD7-F55A-4101-B7A5-2241ADADB523}">
      <dgm:prSet/>
      <dgm:spPr/>
      <dgm:t>
        <a:bodyPr/>
        <a:lstStyle/>
        <a:p>
          <a:endParaRPr lang="ru-RU"/>
        </a:p>
      </dgm:t>
    </dgm:pt>
    <dgm:pt modelId="{92CDBC1C-25A3-4AC9-8D0C-A98ABE588EA0}" type="sibTrans" cxnId="{9994AAD7-F55A-4101-B7A5-2241ADADB523}">
      <dgm:prSet/>
      <dgm:spPr/>
      <dgm:t>
        <a:bodyPr/>
        <a:lstStyle/>
        <a:p>
          <a:endParaRPr lang="ru-RU"/>
        </a:p>
      </dgm:t>
    </dgm:pt>
    <dgm:pt modelId="{54331446-826C-4A95-8117-A7E2E8BB9582}">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baseline="0" dirty="0" smtClean="0">
              <a:latin typeface="+mn-lt"/>
              <a:cs typeface="Times New Roman" pitchFamily="18" charset="0"/>
            </a:rPr>
            <a:t>Научные работники или инженерно-технические работники государственных академий наук или подведомственных им организаций</a:t>
          </a:r>
          <a:endParaRPr lang="ru-RU" sz="1400" b="1" dirty="0">
            <a:latin typeface="+mn-lt"/>
          </a:endParaRPr>
        </a:p>
      </dgm:t>
    </dgm:pt>
    <dgm:pt modelId="{F618AF1A-2BB7-4B1A-8EDA-EEF18844D070}" type="sibTrans" cxnId="{75C596D1-5A20-4E63-9E41-0914197ACC92}">
      <dgm:prSet/>
      <dgm:spPr/>
      <dgm:t>
        <a:bodyPr/>
        <a:lstStyle/>
        <a:p>
          <a:endParaRPr lang="ru-RU" sz="4000">
            <a:latin typeface="+mn-lt"/>
          </a:endParaRPr>
        </a:p>
      </dgm:t>
    </dgm:pt>
    <dgm:pt modelId="{7BD5FBCC-1C89-48B2-B365-87CCD8BBF6FF}" type="parTrans" cxnId="{75C596D1-5A20-4E63-9E41-0914197ACC92}">
      <dgm:prSet/>
      <dgm:spPr/>
      <dgm:t>
        <a:bodyPr/>
        <a:lstStyle/>
        <a:p>
          <a:endParaRPr lang="ru-RU" sz="4000">
            <a:latin typeface="+mn-lt"/>
          </a:endParaRPr>
        </a:p>
      </dgm:t>
    </dgm:pt>
    <dgm:pt modelId="{BB90FFB3-222D-485F-815D-4EFA6EDAEEE0}" type="pres">
      <dgm:prSet presAssocID="{42AD3DC2-A220-409B-9BCE-2BF75D05A06A}" presName="linear" presStyleCnt="0">
        <dgm:presLayoutVars>
          <dgm:animLvl val="lvl"/>
          <dgm:resizeHandles val="exact"/>
        </dgm:presLayoutVars>
      </dgm:prSet>
      <dgm:spPr/>
      <dgm:t>
        <a:bodyPr/>
        <a:lstStyle/>
        <a:p>
          <a:endParaRPr lang="ru-RU"/>
        </a:p>
      </dgm:t>
    </dgm:pt>
    <dgm:pt modelId="{467553C2-C686-4463-BFD3-083C2864F831}" type="pres">
      <dgm:prSet presAssocID="{85EABA58-31D3-438F-BA6A-72E65C031DC7}" presName="parentText" presStyleLbl="node1" presStyleIdx="0" presStyleCnt="11" custLinFactY="-13592" custLinFactNeighborY="-100000">
        <dgm:presLayoutVars>
          <dgm:chMax val="0"/>
          <dgm:bulletEnabled val="1"/>
        </dgm:presLayoutVars>
      </dgm:prSet>
      <dgm:spPr/>
      <dgm:t>
        <a:bodyPr/>
        <a:lstStyle/>
        <a:p>
          <a:endParaRPr lang="ru-RU"/>
        </a:p>
      </dgm:t>
    </dgm:pt>
    <dgm:pt modelId="{D29EF185-EBEC-497B-B514-547A9A7B3735}" type="pres">
      <dgm:prSet presAssocID="{AE0EE699-DC8D-4735-9608-5FCE6A19F328}" presName="spacer" presStyleCnt="0"/>
      <dgm:spPr/>
      <dgm:t>
        <a:bodyPr/>
        <a:lstStyle/>
        <a:p>
          <a:endParaRPr lang="ru-RU"/>
        </a:p>
      </dgm:t>
    </dgm:pt>
    <dgm:pt modelId="{6567AC1C-357C-4EB9-9FA9-E98187986D38}" type="pres">
      <dgm:prSet presAssocID="{E657E568-0A0E-4481-9254-7E72F1AEFEA7}" presName="parentText" presStyleLbl="node1" presStyleIdx="1" presStyleCnt="11" custLinFactY="-906" custLinFactNeighborY="-100000">
        <dgm:presLayoutVars>
          <dgm:chMax val="0"/>
          <dgm:bulletEnabled val="1"/>
        </dgm:presLayoutVars>
      </dgm:prSet>
      <dgm:spPr/>
      <dgm:t>
        <a:bodyPr/>
        <a:lstStyle/>
        <a:p>
          <a:endParaRPr lang="ru-RU"/>
        </a:p>
      </dgm:t>
    </dgm:pt>
    <dgm:pt modelId="{78EFE39E-5DD3-40DA-A1F8-86810A639DB3}" type="pres">
      <dgm:prSet presAssocID="{CDB2439B-5FF8-4698-B46C-D4D7377C5C32}" presName="spacer" presStyleCnt="0"/>
      <dgm:spPr/>
      <dgm:t>
        <a:bodyPr/>
        <a:lstStyle/>
        <a:p>
          <a:endParaRPr lang="ru-RU"/>
        </a:p>
      </dgm:t>
    </dgm:pt>
    <dgm:pt modelId="{4D733C9C-1C54-45D7-8F64-BBF47B517150}" type="pres">
      <dgm:prSet presAssocID="{37E1D929-4A9E-43DA-9765-CF016C175F06}" presName="parentText" presStyleLbl="node1" presStyleIdx="2" presStyleCnt="11" custScaleY="85897" custLinFactY="-5324" custLinFactNeighborY="-100000">
        <dgm:presLayoutVars>
          <dgm:chMax val="0"/>
          <dgm:bulletEnabled val="1"/>
        </dgm:presLayoutVars>
      </dgm:prSet>
      <dgm:spPr/>
      <dgm:t>
        <a:bodyPr/>
        <a:lstStyle/>
        <a:p>
          <a:endParaRPr lang="ru-RU"/>
        </a:p>
      </dgm:t>
    </dgm:pt>
    <dgm:pt modelId="{C392E815-8D27-48A3-8FBE-847B315E6272}" type="pres">
      <dgm:prSet presAssocID="{840989EA-1548-4C84-B092-D97BB0F4B1EE}" presName="spacer" presStyleCnt="0"/>
      <dgm:spPr/>
      <dgm:t>
        <a:bodyPr/>
        <a:lstStyle/>
        <a:p>
          <a:endParaRPr lang="ru-RU"/>
        </a:p>
      </dgm:t>
    </dgm:pt>
    <dgm:pt modelId="{649E7A8A-8A25-44D5-BCFB-930210DF6854}" type="pres">
      <dgm:prSet presAssocID="{54331446-826C-4A95-8117-A7E2E8BB9582}" presName="parentText" presStyleLbl="node1" presStyleIdx="3" presStyleCnt="11" custLinFactY="-8327" custLinFactNeighborY="-100000">
        <dgm:presLayoutVars>
          <dgm:chMax val="0"/>
          <dgm:bulletEnabled val="1"/>
        </dgm:presLayoutVars>
      </dgm:prSet>
      <dgm:spPr/>
      <dgm:t>
        <a:bodyPr/>
        <a:lstStyle/>
        <a:p>
          <a:endParaRPr lang="ru-RU"/>
        </a:p>
      </dgm:t>
    </dgm:pt>
    <dgm:pt modelId="{0A3F76E4-51FD-4979-9ADE-6BE804C659C2}" type="pres">
      <dgm:prSet presAssocID="{F618AF1A-2BB7-4B1A-8EDA-EEF18844D070}" presName="spacer" presStyleCnt="0"/>
      <dgm:spPr/>
      <dgm:t>
        <a:bodyPr/>
        <a:lstStyle/>
        <a:p>
          <a:endParaRPr lang="ru-RU"/>
        </a:p>
      </dgm:t>
    </dgm:pt>
    <dgm:pt modelId="{F09B701E-E655-4B5A-B7CC-1C3E678FF3A7}" type="pres">
      <dgm:prSet presAssocID="{5507042A-C573-4B2A-ABDD-EEB6AD0D565B}" presName="parentText" presStyleLbl="node1" presStyleIdx="4" presStyleCnt="11" custLinFactY="-10082" custLinFactNeighborY="-100000">
        <dgm:presLayoutVars>
          <dgm:chMax val="0"/>
          <dgm:bulletEnabled val="1"/>
        </dgm:presLayoutVars>
      </dgm:prSet>
      <dgm:spPr/>
      <dgm:t>
        <a:bodyPr/>
        <a:lstStyle/>
        <a:p>
          <a:endParaRPr lang="ru-RU"/>
        </a:p>
      </dgm:t>
    </dgm:pt>
    <dgm:pt modelId="{6357E546-970B-4AE7-A3FB-A3FBBA671325}" type="pres">
      <dgm:prSet presAssocID="{A8E573EE-AD7F-4C06-8835-F9EDE40A8130}" presName="spacer" presStyleCnt="0"/>
      <dgm:spPr/>
      <dgm:t>
        <a:bodyPr/>
        <a:lstStyle/>
        <a:p>
          <a:endParaRPr lang="ru-RU"/>
        </a:p>
      </dgm:t>
    </dgm:pt>
    <dgm:pt modelId="{99EDB199-5659-407B-9A6B-A16F3A0512A3}" type="pres">
      <dgm:prSet presAssocID="{BE7FEE61-4BD6-4181-A31F-7D82B1B0DD18}" presName="parentText" presStyleLbl="node1" presStyleIdx="5" presStyleCnt="11" custLinFactY="-10082" custLinFactNeighborY="-100000">
        <dgm:presLayoutVars>
          <dgm:chMax val="0"/>
          <dgm:bulletEnabled val="1"/>
        </dgm:presLayoutVars>
      </dgm:prSet>
      <dgm:spPr/>
      <dgm:t>
        <a:bodyPr/>
        <a:lstStyle/>
        <a:p>
          <a:endParaRPr lang="ru-RU"/>
        </a:p>
      </dgm:t>
    </dgm:pt>
    <dgm:pt modelId="{4F4FBFDB-2268-43A2-9309-55C0A067AF1E}" type="pres">
      <dgm:prSet presAssocID="{AA32CB97-9FEE-445F-B3B5-E77CE28E7C64}" presName="spacer" presStyleCnt="0"/>
      <dgm:spPr/>
      <dgm:t>
        <a:bodyPr/>
        <a:lstStyle/>
        <a:p>
          <a:endParaRPr lang="ru-RU"/>
        </a:p>
      </dgm:t>
    </dgm:pt>
    <dgm:pt modelId="{AA8F6533-FEB1-4C32-BFB8-44DC0061812F}" type="pres">
      <dgm:prSet presAssocID="{5D685948-684F-4ADA-AA66-25381B94FE64}" presName="parentText" presStyleLbl="node1" presStyleIdx="6" presStyleCnt="11" custLinFactY="-14847" custLinFactNeighborY="-100000">
        <dgm:presLayoutVars>
          <dgm:chMax val="0"/>
          <dgm:bulletEnabled val="1"/>
        </dgm:presLayoutVars>
      </dgm:prSet>
      <dgm:spPr/>
      <dgm:t>
        <a:bodyPr/>
        <a:lstStyle/>
        <a:p>
          <a:endParaRPr lang="ru-RU"/>
        </a:p>
      </dgm:t>
    </dgm:pt>
    <dgm:pt modelId="{F96EC7CA-F083-4816-B825-F1F7C25FE061}" type="pres">
      <dgm:prSet presAssocID="{A426DDD5-5F56-4F01-A569-7C630E16B2DA}" presName="spacer" presStyleCnt="0"/>
      <dgm:spPr/>
      <dgm:t>
        <a:bodyPr/>
        <a:lstStyle/>
        <a:p>
          <a:endParaRPr lang="ru-RU"/>
        </a:p>
      </dgm:t>
    </dgm:pt>
    <dgm:pt modelId="{AEBD29FC-B42C-4DE4-A72B-2C3DF0A9F99D}" type="pres">
      <dgm:prSet presAssocID="{A90DBBDA-176E-4E66-AEEA-DB21D82D6E3D}" presName="parentText" presStyleLbl="node1" presStyleIdx="7" presStyleCnt="11" custLinFactY="-15346" custLinFactNeighborY="-100000">
        <dgm:presLayoutVars>
          <dgm:chMax val="0"/>
          <dgm:bulletEnabled val="1"/>
        </dgm:presLayoutVars>
      </dgm:prSet>
      <dgm:spPr/>
      <dgm:t>
        <a:bodyPr/>
        <a:lstStyle/>
        <a:p>
          <a:endParaRPr lang="ru-RU"/>
        </a:p>
      </dgm:t>
    </dgm:pt>
    <dgm:pt modelId="{72DE5551-2FA0-4CCD-8BE1-F0D204954048}" type="pres">
      <dgm:prSet presAssocID="{DC2044A8-1948-40E6-B220-66DB44699BC0}" presName="spacer" presStyleCnt="0"/>
      <dgm:spPr/>
      <dgm:t>
        <a:bodyPr/>
        <a:lstStyle/>
        <a:p>
          <a:endParaRPr lang="ru-RU"/>
        </a:p>
      </dgm:t>
    </dgm:pt>
    <dgm:pt modelId="{8FCDFD55-BE6F-4E3F-A3A3-985EDCFAB3B7}" type="pres">
      <dgm:prSet presAssocID="{3472A281-D047-4984-A064-CBE2A0CF0215}" presName="parentText" presStyleLbl="node1" presStyleIdx="8" presStyleCnt="11" custLinFactY="-16874" custLinFactNeighborY="-100000">
        <dgm:presLayoutVars>
          <dgm:chMax val="0"/>
          <dgm:bulletEnabled val="1"/>
        </dgm:presLayoutVars>
      </dgm:prSet>
      <dgm:spPr/>
      <dgm:t>
        <a:bodyPr/>
        <a:lstStyle/>
        <a:p>
          <a:endParaRPr lang="ru-RU"/>
        </a:p>
      </dgm:t>
    </dgm:pt>
    <dgm:pt modelId="{2900DCB3-C048-F74A-B37A-82123788A5E0}" type="pres">
      <dgm:prSet presAssocID="{326F6C18-5D50-4BE3-8A57-9291F7D1EC5D}" presName="spacer" presStyleCnt="0"/>
      <dgm:spPr/>
      <dgm:t>
        <a:bodyPr/>
        <a:lstStyle/>
        <a:p>
          <a:endParaRPr lang="ru-RU"/>
        </a:p>
      </dgm:t>
    </dgm:pt>
    <dgm:pt modelId="{7098AC9D-FF00-7542-8535-24C87E0ED899}" type="pres">
      <dgm:prSet presAssocID="{482380BD-942B-4145-807C-A59E0F2115F1}" presName="parentText" presStyleLbl="node1" presStyleIdx="9" presStyleCnt="11" custLinFactY="-17102" custLinFactNeighborY="-100000">
        <dgm:presLayoutVars>
          <dgm:chMax val="0"/>
          <dgm:bulletEnabled val="1"/>
        </dgm:presLayoutVars>
      </dgm:prSet>
      <dgm:spPr/>
      <dgm:t>
        <a:bodyPr/>
        <a:lstStyle/>
        <a:p>
          <a:endParaRPr lang="ru-RU"/>
        </a:p>
      </dgm:t>
    </dgm:pt>
    <dgm:pt modelId="{5716C5ED-FE71-44BF-B224-BCE6010563C2}" type="pres">
      <dgm:prSet presAssocID="{FD238EC4-0C2E-4341-8ED5-C58ED114DF4D}" presName="spacer" presStyleCnt="0"/>
      <dgm:spPr/>
      <dgm:t>
        <a:bodyPr/>
        <a:lstStyle/>
        <a:p>
          <a:endParaRPr lang="ru-RU"/>
        </a:p>
      </dgm:t>
    </dgm:pt>
    <dgm:pt modelId="{DF777E93-B978-4B2E-913D-DDF0893432AD}" type="pres">
      <dgm:prSet presAssocID="{D15147C2-7936-4CA9-932A-5567CD7B28CA}" presName="parentText" presStyleLbl="node1" presStyleIdx="10" presStyleCnt="11" custLinFactY="-14261" custLinFactNeighborY="-100000">
        <dgm:presLayoutVars>
          <dgm:chMax val="0"/>
          <dgm:bulletEnabled val="1"/>
        </dgm:presLayoutVars>
      </dgm:prSet>
      <dgm:spPr/>
      <dgm:t>
        <a:bodyPr/>
        <a:lstStyle/>
        <a:p>
          <a:endParaRPr lang="ru-RU"/>
        </a:p>
      </dgm:t>
    </dgm:pt>
  </dgm:ptLst>
  <dgm:cxnLst>
    <dgm:cxn modelId="{1A4EA1B2-120B-964D-8D28-C6D35453049B}" srcId="{42AD3DC2-A220-409B-9BCE-2BF75D05A06A}" destId="{482380BD-942B-4145-807C-A59E0F2115F1}" srcOrd="9" destOrd="0" parTransId="{C7FC2362-5AD5-404A-8688-F474C2FC5790}" sibTransId="{FD238EC4-0C2E-4341-8ED5-C58ED114DF4D}"/>
    <dgm:cxn modelId="{8F629805-3583-4F72-9E0B-614E398DB9AD}" type="presOf" srcId="{A90DBBDA-176E-4E66-AEEA-DB21D82D6E3D}" destId="{AEBD29FC-B42C-4DE4-A72B-2C3DF0A9F99D}" srcOrd="0" destOrd="0" presId="urn:microsoft.com/office/officeart/2005/8/layout/vList2"/>
    <dgm:cxn modelId="{B68D7BAA-4BF4-443C-B56A-D6BD2B725BD5}" srcId="{42AD3DC2-A220-409B-9BCE-2BF75D05A06A}" destId="{85EABA58-31D3-438F-BA6A-72E65C031DC7}" srcOrd="0" destOrd="0" parTransId="{2BE86F7B-DE1F-45C7-B752-AE4AF6E1B950}" sibTransId="{AE0EE699-DC8D-4735-9608-5FCE6A19F328}"/>
    <dgm:cxn modelId="{3D54C46C-A1DD-4FC5-B02B-9245F8C91DB6}" srcId="{42AD3DC2-A220-409B-9BCE-2BF75D05A06A}" destId="{5D685948-684F-4ADA-AA66-25381B94FE64}" srcOrd="6" destOrd="0" parTransId="{EE049D6F-8EE9-44F3-8AF2-54EBBA96A760}" sibTransId="{A426DDD5-5F56-4F01-A569-7C630E16B2DA}"/>
    <dgm:cxn modelId="{E54A1DAE-C64B-4727-9288-07173A7FF46D}" type="presOf" srcId="{482380BD-942B-4145-807C-A59E0F2115F1}" destId="{7098AC9D-FF00-7542-8535-24C87E0ED899}" srcOrd="0" destOrd="0" presId="urn:microsoft.com/office/officeart/2005/8/layout/vList2"/>
    <dgm:cxn modelId="{2AAE51E9-0B29-44FB-AF0F-E27849FE3F07}" type="presOf" srcId="{54331446-826C-4A95-8117-A7E2E8BB9582}" destId="{649E7A8A-8A25-44D5-BCFB-930210DF6854}" srcOrd="0" destOrd="0" presId="urn:microsoft.com/office/officeart/2005/8/layout/vList2"/>
    <dgm:cxn modelId="{6B5E0BE2-0385-4E9E-8362-A444AE6FD774}" type="presOf" srcId="{E657E568-0A0E-4481-9254-7E72F1AEFEA7}" destId="{6567AC1C-357C-4EB9-9FA9-E98187986D38}" srcOrd="0" destOrd="0" presId="urn:microsoft.com/office/officeart/2005/8/layout/vList2"/>
    <dgm:cxn modelId="{11C61B57-819A-4D44-A4B1-E56F0A7E6A3F}" type="presOf" srcId="{3472A281-D047-4984-A064-CBE2A0CF0215}" destId="{8FCDFD55-BE6F-4E3F-A3A3-985EDCFAB3B7}" srcOrd="0" destOrd="0" presId="urn:microsoft.com/office/officeart/2005/8/layout/vList2"/>
    <dgm:cxn modelId="{BE78FA15-E274-453B-988D-62CF2189BF0A}" type="presOf" srcId="{D15147C2-7936-4CA9-932A-5567CD7B28CA}" destId="{DF777E93-B978-4B2E-913D-DDF0893432AD}" srcOrd="0" destOrd="0" presId="urn:microsoft.com/office/officeart/2005/8/layout/vList2"/>
    <dgm:cxn modelId="{394394E6-1249-4E68-9806-42752FDC999D}" srcId="{42AD3DC2-A220-409B-9BCE-2BF75D05A06A}" destId="{5507042A-C573-4B2A-ABDD-EEB6AD0D565B}" srcOrd="4" destOrd="0" parTransId="{9895EF75-47AD-4580-A1CC-2A90E049BDFB}" sibTransId="{A8E573EE-AD7F-4C06-8835-F9EDE40A8130}"/>
    <dgm:cxn modelId="{596966E9-1EB1-43E0-81B6-4CCB97849562}" srcId="{42AD3DC2-A220-409B-9BCE-2BF75D05A06A}" destId="{A90DBBDA-176E-4E66-AEEA-DB21D82D6E3D}" srcOrd="7" destOrd="0" parTransId="{77835C08-7BC7-4F48-B594-5A16C159CF81}" sibTransId="{DC2044A8-1948-40E6-B220-66DB44699BC0}"/>
    <dgm:cxn modelId="{D6368B0B-E0D0-4C60-B98D-CFC14608C434}" type="presOf" srcId="{85EABA58-31D3-438F-BA6A-72E65C031DC7}" destId="{467553C2-C686-4463-BFD3-083C2864F831}" srcOrd="0" destOrd="0" presId="urn:microsoft.com/office/officeart/2005/8/layout/vList2"/>
    <dgm:cxn modelId="{9994AAD7-F55A-4101-B7A5-2241ADADB523}" srcId="{42AD3DC2-A220-409B-9BCE-2BF75D05A06A}" destId="{D15147C2-7936-4CA9-932A-5567CD7B28CA}" srcOrd="10" destOrd="0" parTransId="{B2AC4715-C78D-4371-B8C1-05AE86F0DAC4}" sibTransId="{92CDBC1C-25A3-4AC9-8D0C-A98ABE588EA0}"/>
    <dgm:cxn modelId="{52F4F25D-794A-47C6-8ED3-29B5A7B1FDDE}" type="presOf" srcId="{5D685948-684F-4ADA-AA66-25381B94FE64}" destId="{AA8F6533-FEB1-4C32-BFB8-44DC0061812F}" srcOrd="0" destOrd="0" presId="urn:microsoft.com/office/officeart/2005/8/layout/vList2"/>
    <dgm:cxn modelId="{CB381421-F630-4726-9214-51CA967E498B}" srcId="{42AD3DC2-A220-409B-9BCE-2BF75D05A06A}" destId="{3472A281-D047-4984-A064-CBE2A0CF0215}" srcOrd="8" destOrd="0" parTransId="{DCF8EDEA-FE0E-42C4-BC6A-E1005657BD70}" sibTransId="{326F6C18-5D50-4BE3-8A57-9291F7D1EC5D}"/>
    <dgm:cxn modelId="{4269B193-F9FA-4F79-89A8-21EB749CED81}" srcId="{42AD3DC2-A220-409B-9BCE-2BF75D05A06A}" destId="{BE7FEE61-4BD6-4181-A31F-7D82B1B0DD18}" srcOrd="5" destOrd="0" parTransId="{55DC5FFC-0E92-464B-A031-1DED638AE094}" sibTransId="{AA32CB97-9FEE-445F-B3B5-E77CE28E7C64}"/>
    <dgm:cxn modelId="{7144296F-902D-466F-94BD-D4230A3B5A77}" type="presOf" srcId="{42AD3DC2-A220-409B-9BCE-2BF75D05A06A}" destId="{BB90FFB3-222D-485F-815D-4EFA6EDAEEE0}" srcOrd="0" destOrd="0" presId="urn:microsoft.com/office/officeart/2005/8/layout/vList2"/>
    <dgm:cxn modelId="{774EBF12-6ECE-40CC-BD72-810DDE8C9560}" srcId="{42AD3DC2-A220-409B-9BCE-2BF75D05A06A}" destId="{37E1D929-4A9E-43DA-9765-CF016C175F06}" srcOrd="2" destOrd="0" parTransId="{CE371F60-E7B9-49A0-BAF9-4ACDCB1BE1DA}" sibTransId="{840989EA-1548-4C84-B092-D97BB0F4B1EE}"/>
    <dgm:cxn modelId="{32546E67-43FB-457E-BF99-23FF4988EFF5}" type="presOf" srcId="{37E1D929-4A9E-43DA-9765-CF016C175F06}" destId="{4D733C9C-1C54-45D7-8F64-BBF47B517150}" srcOrd="0" destOrd="0" presId="urn:microsoft.com/office/officeart/2005/8/layout/vList2"/>
    <dgm:cxn modelId="{75C596D1-5A20-4E63-9E41-0914197ACC92}" srcId="{42AD3DC2-A220-409B-9BCE-2BF75D05A06A}" destId="{54331446-826C-4A95-8117-A7E2E8BB9582}" srcOrd="3" destOrd="0" parTransId="{7BD5FBCC-1C89-48B2-B365-87CCD8BBF6FF}" sibTransId="{F618AF1A-2BB7-4B1A-8EDA-EEF18844D070}"/>
    <dgm:cxn modelId="{B22FB60E-F348-42D0-943B-85DDB6B5C250}" type="presOf" srcId="{BE7FEE61-4BD6-4181-A31F-7D82B1B0DD18}" destId="{99EDB199-5659-407B-9A6B-A16F3A0512A3}" srcOrd="0" destOrd="0" presId="urn:microsoft.com/office/officeart/2005/8/layout/vList2"/>
    <dgm:cxn modelId="{876B3F4C-DCA8-48A4-9DF8-78AF06A018B5}" srcId="{42AD3DC2-A220-409B-9BCE-2BF75D05A06A}" destId="{E657E568-0A0E-4481-9254-7E72F1AEFEA7}" srcOrd="1" destOrd="0" parTransId="{A998358E-E223-44C8-952E-BE9FBBCD867F}" sibTransId="{CDB2439B-5FF8-4698-B46C-D4D7377C5C32}"/>
    <dgm:cxn modelId="{6213243F-F303-4E5C-9CC2-328C0FE0BEB6}" type="presOf" srcId="{5507042A-C573-4B2A-ABDD-EEB6AD0D565B}" destId="{F09B701E-E655-4B5A-B7CC-1C3E678FF3A7}" srcOrd="0" destOrd="0" presId="urn:microsoft.com/office/officeart/2005/8/layout/vList2"/>
    <dgm:cxn modelId="{85C40C70-B9E0-4C16-9E51-00E487067FBD}" type="presParOf" srcId="{BB90FFB3-222D-485F-815D-4EFA6EDAEEE0}" destId="{467553C2-C686-4463-BFD3-083C2864F831}" srcOrd="0" destOrd="0" presId="urn:microsoft.com/office/officeart/2005/8/layout/vList2"/>
    <dgm:cxn modelId="{5C5ED907-3F99-4C70-8C22-12887140EA98}" type="presParOf" srcId="{BB90FFB3-222D-485F-815D-4EFA6EDAEEE0}" destId="{D29EF185-EBEC-497B-B514-547A9A7B3735}" srcOrd="1" destOrd="0" presId="urn:microsoft.com/office/officeart/2005/8/layout/vList2"/>
    <dgm:cxn modelId="{F7A5A092-C893-4B71-8BE4-657A604B67B2}" type="presParOf" srcId="{BB90FFB3-222D-485F-815D-4EFA6EDAEEE0}" destId="{6567AC1C-357C-4EB9-9FA9-E98187986D38}" srcOrd="2" destOrd="0" presId="urn:microsoft.com/office/officeart/2005/8/layout/vList2"/>
    <dgm:cxn modelId="{76A97CA7-EA69-424C-B415-D4F9445B8CAA}" type="presParOf" srcId="{BB90FFB3-222D-485F-815D-4EFA6EDAEEE0}" destId="{78EFE39E-5DD3-40DA-A1F8-86810A639DB3}" srcOrd="3" destOrd="0" presId="urn:microsoft.com/office/officeart/2005/8/layout/vList2"/>
    <dgm:cxn modelId="{D707310B-9B46-4BE1-ABC9-5B117084435B}" type="presParOf" srcId="{BB90FFB3-222D-485F-815D-4EFA6EDAEEE0}" destId="{4D733C9C-1C54-45D7-8F64-BBF47B517150}" srcOrd="4" destOrd="0" presId="urn:microsoft.com/office/officeart/2005/8/layout/vList2"/>
    <dgm:cxn modelId="{1FFA6AB5-0170-4E41-9A98-119A06A5C6F1}" type="presParOf" srcId="{BB90FFB3-222D-485F-815D-4EFA6EDAEEE0}" destId="{C392E815-8D27-48A3-8FBE-847B315E6272}" srcOrd="5" destOrd="0" presId="urn:microsoft.com/office/officeart/2005/8/layout/vList2"/>
    <dgm:cxn modelId="{91AF4448-9D59-4BB6-8C01-1EB5F09E18A5}" type="presParOf" srcId="{BB90FFB3-222D-485F-815D-4EFA6EDAEEE0}" destId="{649E7A8A-8A25-44D5-BCFB-930210DF6854}" srcOrd="6" destOrd="0" presId="urn:microsoft.com/office/officeart/2005/8/layout/vList2"/>
    <dgm:cxn modelId="{2B30ACBB-4A03-4CD3-B80F-7F05D354100D}" type="presParOf" srcId="{BB90FFB3-222D-485F-815D-4EFA6EDAEEE0}" destId="{0A3F76E4-51FD-4979-9ADE-6BE804C659C2}" srcOrd="7" destOrd="0" presId="urn:microsoft.com/office/officeart/2005/8/layout/vList2"/>
    <dgm:cxn modelId="{9C061191-BF17-4C45-A7F2-A201C8F2FB1C}" type="presParOf" srcId="{BB90FFB3-222D-485F-815D-4EFA6EDAEEE0}" destId="{F09B701E-E655-4B5A-B7CC-1C3E678FF3A7}" srcOrd="8" destOrd="0" presId="urn:microsoft.com/office/officeart/2005/8/layout/vList2"/>
    <dgm:cxn modelId="{171A1991-02F3-41E8-B22A-D882F7044FA3}" type="presParOf" srcId="{BB90FFB3-222D-485F-815D-4EFA6EDAEEE0}" destId="{6357E546-970B-4AE7-A3FB-A3FBBA671325}" srcOrd="9" destOrd="0" presId="urn:microsoft.com/office/officeart/2005/8/layout/vList2"/>
    <dgm:cxn modelId="{8DBA2791-0AB8-46D1-A2C6-E23A6101CE82}" type="presParOf" srcId="{BB90FFB3-222D-485F-815D-4EFA6EDAEEE0}" destId="{99EDB199-5659-407B-9A6B-A16F3A0512A3}" srcOrd="10" destOrd="0" presId="urn:microsoft.com/office/officeart/2005/8/layout/vList2"/>
    <dgm:cxn modelId="{020B1EDA-29B7-4D0F-B624-AB86F9F35CEC}" type="presParOf" srcId="{BB90FFB3-222D-485F-815D-4EFA6EDAEEE0}" destId="{4F4FBFDB-2268-43A2-9309-55C0A067AF1E}" srcOrd="11" destOrd="0" presId="urn:microsoft.com/office/officeart/2005/8/layout/vList2"/>
    <dgm:cxn modelId="{87358AB8-9A48-458C-A2D7-66739F0EB42C}" type="presParOf" srcId="{BB90FFB3-222D-485F-815D-4EFA6EDAEEE0}" destId="{AA8F6533-FEB1-4C32-BFB8-44DC0061812F}" srcOrd="12" destOrd="0" presId="urn:microsoft.com/office/officeart/2005/8/layout/vList2"/>
    <dgm:cxn modelId="{D93238E2-BEE6-4CA6-9BFE-A96D9271C62F}" type="presParOf" srcId="{BB90FFB3-222D-485F-815D-4EFA6EDAEEE0}" destId="{F96EC7CA-F083-4816-B825-F1F7C25FE061}" srcOrd="13" destOrd="0" presId="urn:microsoft.com/office/officeart/2005/8/layout/vList2"/>
    <dgm:cxn modelId="{0EB98085-BFD0-4070-B2A1-C72D7FAD08D3}" type="presParOf" srcId="{BB90FFB3-222D-485F-815D-4EFA6EDAEEE0}" destId="{AEBD29FC-B42C-4DE4-A72B-2C3DF0A9F99D}" srcOrd="14" destOrd="0" presId="urn:microsoft.com/office/officeart/2005/8/layout/vList2"/>
    <dgm:cxn modelId="{40E81399-38A9-4CC7-A00E-8777FE4D389F}" type="presParOf" srcId="{BB90FFB3-222D-485F-815D-4EFA6EDAEEE0}" destId="{72DE5551-2FA0-4CCD-8BE1-F0D204954048}" srcOrd="15" destOrd="0" presId="urn:microsoft.com/office/officeart/2005/8/layout/vList2"/>
    <dgm:cxn modelId="{F851BF48-72C4-4427-9B4A-C7F109188E49}" type="presParOf" srcId="{BB90FFB3-222D-485F-815D-4EFA6EDAEEE0}" destId="{8FCDFD55-BE6F-4E3F-A3A3-985EDCFAB3B7}" srcOrd="16" destOrd="0" presId="urn:microsoft.com/office/officeart/2005/8/layout/vList2"/>
    <dgm:cxn modelId="{EF5A5C6A-9228-4BB9-8584-4CFC2D2C5BC2}" type="presParOf" srcId="{BB90FFB3-222D-485F-815D-4EFA6EDAEEE0}" destId="{2900DCB3-C048-F74A-B37A-82123788A5E0}" srcOrd="17" destOrd="0" presId="urn:microsoft.com/office/officeart/2005/8/layout/vList2"/>
    <dgm:cxn modelId="{D49D635A-CA43-4068-A05B-D3A5160E39CF}" type="presParOf" srcId="{BB90FFB3-222D-485F-815D-4EFA6EDAEEE0}" destId="{7098AC9D-FF00-7542-8535-24C87E0ED899}" srcOrd="18" destOrd="0" presId="urn:microsoft.com/office/officeart/2005/8/layout/vList2"/>
    <dgm:cxn modelId="{C2FEFAAD-8CB8-4A72-B1DA-C9CAB7E2E27F}" type="presParOf" srcId="{BB90FFB3-222D-485F-815D-4EFA6EDAEEE0}" destId="{5716C5ED-FE71-44BF-B224-BCE6010563C2}" srcOrd="19" destOrd="0" presId="urn:microsoft.com/office/officeart/2005/8/layout/vList2"/>
    <dgm:cxn modelId="{79BB245E-BC3E-412D-AE37-5A5192A7E74C}" type="presParOf" srcId="{BB90FFB3-222D-485F-815D-4EFA6EDAEEE0}" destId="{DF777E93-B978-4B2E-913D-DDF0893432AD}" srcOrd="2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2DDCB4-11C8-47AA-9E74-A5E1FE999779}"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B2A936D9-62A7-4AF3-B06A-232660B64FD1}">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dirty="0" smtClean="0">
              <a:latin typeface="+mn-lt"/>
              <a:cs typeface="Arial" pitchFamily="34" charset="0"/>
            </a:rPr>
            <a:t>Содействие в обеспечении земельных участков инженерной инфраструктурой</a:t>
          </a:r>
        </a:p>
      </dgm:t>
    </dgm:pt>
    <dgm:pt modelId="{F27E9B74-E8C8-4BA9-83CB-6D369C9BBA8F}" type="parTrans" cxnId="{49049A58-005E-4949-84A0-84C1B445036B}">
      <dgm:prSet/>
      <dgm:spPr>
        <a:solidFill>
          <a:schemeClr val="bg1">
            <a:lumMod val="65000"/>
          </a:schemeClr>
        </a:solidFill>
      </dgm:spPr>
      <dgm:t>
        <a:bodyPr/>
        <a:lstStyle/>
        <a:p>
          <a:endParaRPr lang="ru-RU" dirty="0"/>
        </a:p>
      </dgm:t>
    </dgm:pt>
    <dgm:pt modelId="{BA3D3A0E-069E-495B-A442-2ACB4C55F8C4}" type="sibTrans" cxnId="{49049A58-005E-4949-84A0-84C1B445036B}">
      <dgm:prSet/>
      <dgm:spPr/>
      <dgm:t>
        <a:bodyPr/>
        <a:lstStyle/>
        <a:p>
          <a:endParaRPr lang="ru-RU"/>
        </a:p>
      </dgm:t>
    </dgm:pt>
    <dgm:pt modelId="{82FBAEFA-52A8-4923-923D-4A9121D83C29}">
      <dgm:prSet phldrT="[Текст]" custT="1"/>
      <dgm:spPr/>
      <dgm:t>
        <a:bodyPr/>
        <a:lstStyle/>
        <a:p>
          <a:r>
            <a:rPr lang="ru-RU" sz="1400" dirty="0" smtClean="0">
              <a:latin typeface="+mn-lt"/>
              <a:cs typeface="Arial" pitchFamily="34" charset="0"/>
            </a:rPr>
            <a:t>Методическое содействие при создании и деятельности кооперативов</a:t>
          </a:r>
          <a:endParaRPr lang="ru-RU" sz="1400" dirty="0">
            <a:latin typeface="+mn-lt"/>
            <a:cs typeface="Arial" pitchFamily="34" charset="0"/>
          </a:endParaRPr>
        </a:p>
      </dgm:t>
    </dgm:pt>
    <dgm:pt modelId="{A3ACE028-CFE1-4C4B-80BB-1B1E9BE5EF57}" type="parTrans" cxnId="{DF827C67-24D8-4E66-A74E-F090603D6B00}">
      <dgm:prSet/>
      <dgm:spPr>
        <a:solidFill>
          <a:schemeClr val="bg1">
            <a:lumMod val="65000"/>
          </a:schemeClr>
        </a:solidFill>
      </dgm:spPr>
      <dgm:t>
        <a:bodyPr/>
        <a:lstStyle/>
        <a:p>
          <a:endParaRPr lang="ru-RU" dirty="0"/>
        </a:p>
      </dgm:t>
    </dgm:pt>
    <dgm:pt modelId="{7CD4F7BB-590D-4C41-A3D0-E1BF529F7AAD}" type="sibTrans" cxnId="{DF827C67-24D8-4E66-A74E-F090603D6B00}">
      <dgm:prSet/>
      <dgm:spPr/>
      <dgm:t>
        <a:bodyPr/>
        <a:lstStyle/>
        <a:p>
          <a:endParaRPr lang="ru-RU"/>
        </a:p>
      </dgm:t>
    </dgm:pt>
    <dgm:pt modelId="{1191EA01-96EE-421E-AD67-0FD41FFFE5B3}">
      <dgm:prSet phldrT="[Текст]" custT="1"/>
      <dgm:spPr/>
      <dgm:t>
        <a:bodyPr/>
        <a:lstStyle/>
        <a:p>
          <a:pPr defTabSz="622300">
            <a:lnSpc>
              <a:spcPct val="90000"/>
            </a:lnSpc>
            <a:spcBef>
              <a:spcPct val="0"/>
            </a:spcBef>
            <a:spcAft>
              <a:spcPct val="35000"/>
            </a:spcAft>
          </a:pPr>
          <a:r>
            <a:rPr lang="ru-RU" sz="1400" dirty="0" smtClean="0">
              <a:latin typeface="+mn-lt"/>
              <a:cs typeface="Arial" pitchFamily="34" charset="0"/>
            </a:rPr>
            <a:t>Безвозмездная передача кооперативу типовой проектной документации </a:t>
          </a:r>
        </a:p>
        <a:p>
          <a:pPr defTabSz="622300">
            <a:lnSpc>
              <a:spcPct val="90000"/>
            </a:lnSpc>
            <a:spcBef>
              <a:spcPct val="0"/>
            </a:spcBef>
            <a:spcAft>
              <a:spcPct val="35000"/>
            </a:spcAft>
          </a:pPr>
          <a:endParaRPr lang="ru-RU" sz="1400" dirty="0">
            <a:latin typeface="+mn-lt"/>
            <a:cs typeface="Arial" pitchFamily="34" charset="0"/>
          </a:endParaRPr>
        </a:p>
      </dgm:t>
    </dgm:pt>
    <dgm:pt modelId="{10B8B369-699E-4DF1-875A-398E7EF28ECA}" type="parTrans" cxnId="{12DFF211-206C-4FFC-882D-9F0354C06446}">
      <dgm:prSet/>
      <dgm:spPr>
        <a:solidFill>
          <a:schemeClr val="bg1">
            <a:lumMod val="65000"/>
          </a:schemeClr>
        </a:solidFill>
      </dgm:spPr>
      <dgm:t>
        <a:bodyPr/>
        <a:lstStyle/>
        <a:p>
          <a:endParaRPr lang="ru-RU" dirty="0"/>
        </a:p>
      </dgm:t>
    </dgm:pt>
    <dgm:pt modelId="{D3EABD51-1212-4394-9958-41C099CAD0BF}" type="sibTrans" cxnId="{12DFF211-206C-4FFC-882D-9F0354C06446}">
      <dgm:prSet/>
      <dgm:spPr/>
      <dgm:t>
        <a:bodyPr/>
        <a:lstStyle/>
        <a:p>
          <a:endParaRPr lang="ru-RU"/>
        </a:p>
      </dgm:t>
    </dgm:pt>
    <dgm:pt modelId="{BE7A81FF-71A3-4350-8B33-312015A74F25}">
      <dgm:prSet phldrT="[Текст]" custT="1"/>
      <dgm:spPr/>
      <dgm:t>
        <a:bodyPr/>
        <a:lstStyle/>
        <a:p>
          <a:r>
            <a:rPr lang="ru-RU" sz="3600" b="1" dirty="0" smtClean="0">
              <a:latin typeface="+mn-lt"/>
              <a:cs typeface="Arial" pitchFamily="34" charset="0"/>
            </a:rPr>
            <a:t>ЖСК</a:t>
          </a:r>
          <a:endParaRPr lang="ru-RU" sz="3600" b="1" dirty="0">
            <a:latin typeface="+mn-lt"/>
            <a:cs typeface="Arial" pitchFamily="34" charset="0"/>
          </a:endParaRPr>
        </a:p>
      </dgm:t>
    </dgm:pt>
    <dgm:pt modelId="{AF279D5C-B6E5-4D4F-968B-2A42250F1978}" type="sibTrans" cxnId="{A673358A-AD3E-4ED0-A3C1-C3FEC63192D6}">
      <dgm:prSet/>
      <dgm:spPr/>
      <dgm:t>
        <a:bodyPr/>
        <a:lstStyle/>
        <a:p>
          <a:endParaRPr lang="ru-RU"/>
        </a:p>
      </dgm:t>
    </dgm:pt>
    <dgm:pt modelId="{3849D09D-BF83-4803-B034-6E3830BCF114}" type="parTrans" cxnId="{A673358A-AD3E-4ED0-A3C1-C3FEC63192D6}">
      <dgm:prSet/>
      <dgm:spPr/>
      <dgm:t>
        <a:bodyPr/>
        <a:lstStyle/>
        <a:p>
          <a:endParaRPr lang="ru-RU"/>
        </a:p>
      </dgm:t>
    </dgm:pt>
    <dgm:pt modelId="{C4D79D5F-9AB8-486E-8EC9-7863AC37DCB8}">
      <dgm:prSet phldrT="[Текст]" custT="1"/>
      <dgm:spPr/>
      <dgm:t>
        <a:bodyPr/>
        <a:lstStyle/>
        <a:p>
          <a:r>
            <a:rPr lang="ru-RU" sz="1400" dirty="0" smtClean="0">
              <a:latin typeface="+mn-lt"/>
              <a:cs typeface="Arial" pitchFamily="34" charset="0"/>
            </a:rPr>
            <a:t>Безвозмездная передача земельных участков кооперативам и их членам</a:t>
          </a:r>
          <a:endParaRPr lang="ru-RU" sz="1400" dirty="0">
            <a:latin typeface="+mn-lt"/>
            <a:cs typeface="Arial" pitchFamily="34" charset="0"/>
          </a:endParaRPr>
        </a:p>
      </dgm:t>
    </dgm:pt>
    <dgm:pt modelId="{025C4811-F11B-4BED-8E5D-45C69470AE1B}" type="parTrans" cxnId="{534F456F-5C83-46A2-AF24-BCB216431805}">
      <dgm:prSet/>
      <dgm:spPr>
        <a:solidFill>
          <a:schemeClr val="bg1">
            <a:lumMod val="65000"/>
          </a:schemeClr>
        </a:solidFill>
      </dgm:spPr>
      <dgm:t>
        <a:bodyPr/>
        <a:lstStyle/>
        <a:p>
          <a:endParaRPr lang="ru-RU" dirty="0"/>
        </a:p>
      </dgm:t>
    </dgm:pt>
    <dgm:pt modelId="{E2836A05-5897-4EE1-8CCD-BC55E2416085}" type="sibTrans" cxnId="{534F456F-5C83-46A2-AF24-BCB216431805}">
      <dgm:prSet/>
      <dgm:spPr/>
      <dgm:t>
        <a:bodyPr/>
        <a:lstStyle/>
        <a:p>
          <a:endParaRPr lang="ru-RU"/>
        </a:p>
      </dgm:t>
    </dgm:pt>
    <dgm:pt modelId="{FB659859-9821-45EB-8401-B537B707FEC6}">
      <dgm:prSet phldrT="[Текст]" custT="1"/>
      <dgm:spPr/>
      <dgm:t>
        <a:bodyPr/>
        <a:lstStyle/>
        <a:p>
          <a:r>
            <a:rPr lang="ru-RU" sz="1400" dirty="0" smtClean="0">
              <a:latin typeface="+mn-lt"/>
              <a:cs typeface="Arial" pitchFamily="34" charset="0"/>
            </a:rPr>
            <a:t>Специальные ипотечные программы</a:t>
          </a:r>
          <a:endParaRPr lang="ru-RU" sz="1400" dirty="0">
            <a:latin typeface="+mn-lt"/>
            <a:cs typeface="Arial" pitchFamily="34" charset="0"/>
          </a:endParaRPr>
        </a:p>
      </dgm:t>
    </dgm:pt>
    <dgm:pt modelId="{3E7EE7A0-C743-4665-B697-B6C64CCDBD43}" type="parTrans" cxnId="{CC78EF19-6F02-4CBB-BE9C-3D8AC52D0772}">
      <dgm:prSet/>
      <dgm:spPr>
        <a:solidFill>
          <a:schemeClr val="bg1">
            <a:lumMod val="65000"/>
          </a:schemeClr>
        </a:solidFill>
      </dgm:spPr>
      <dgm:t>
        <a:bodyPr/>
        <a:lstStyle/>
        <a:p>
          <a:endParaRPr lang="ru-RU" dirty="0"/>
        </a:p>
      </dgm:t>
    </dgm:pt>
    <dgm:pt modelId="{29FE9F7A-8BEE-4EE6-B24B-77271682B21F}" type="sibTrans" cxnId="{CC78EF19-6F02-4CBB-BE9C-3D8AC52D0772}">
      <dgm:prSet/>
      <dgm:spPr/>
      <dgm:t>
        <a:bodyPr/>
        <a:lstStyle/>
        <a:p>
          <a:endParaRPr lang="ru-RU"/>
        </a:p>
      </dgm:t>
    </dgm:pt>
    <dgm:pt modelId="{1F2DE4B6-DED5-4125-8E8D-31FA64DDC867}">
      <dgm:prSet phldrT="[Текст]" custScaleX="132810" custScaleY="54334" custRadScaleRad="127486" custRadScaleInc="376796"/>
      <dgm:spPr/>
      <dgm:t>
        <a:bodyPr/>
        <a:lstStyle/>
        <a:p>
          <a:endParaRPr lang="ru-RU" dirty="0"/>
        </a:p>
      </dgm:t>
    </dgm:pt>
    <dgm:pt modelId="{714EA698-A0AD-4454-BF61-EBF5747E218D}" type="parTrans" cxnId="{9C705BF6-B435-4889-A081-7AA0A92AB167}">
      <dgm:prSet custLinFactNeighborX="-3060" custLinFactNeighborY="23810"/>
      <dgm:spPr/>
      <dgm:t>
        <a:bodyPr/>
        <a:lstStyle/>
        <a:p>
          <a:endParaRPr lang="ru-RU"/>
        </a:p>
      </dgm:t>
    </dgm:pt>
    <dgm:pt modelId="{07C55321-0B74-4A9A-B993-4E4DF878B14F}" type="sibTrans" cxnId="{9C705BF6-B435-4889-A081-7AA0A92AB167}">
      <dgm:prSet/>
      <dgm:spPr/>
      <dgm:t>
        <a:bodyPr/>
        <a:lstStyle/>
        <a:p>
          <a:endParaRPr lang="ru-RU"/>
        </a:p>
      </dgm:t>
    </dgm:pt>
    <dgm:pt modelId="{2BA00866-247E-4369-A79E-105722A47048}">
      <dgm:prSet/>
      <dgm:spPr/>
      <dgm:t>
        <a:bodyPr/>
        <a:lstStyle/>
        <a:p>
          <a:endParaRPr lang="ru-RU" dirty="0"/>
        </a:p>
      </dgm:t>
    </dgm:pt>
    <dgm:pt modelId="{BD5EB1B3-8322-4BEF-8E73-8DE8CF421C51}" type="parTrans" cxnId="{32F0B119-0270-4064-BA26-79B6723D1F73}">
      <dgm:prSet/>
      <dgm:spPr/>
      <dgm:t>
        <a:bodyPr/>
        <a:lstStyle/>
        <a:p>
          <a:endParaRPr lang="ru-RU"/>
        </a:p>
      </dgm:t>
    </dgm:pt>
    <dgm:pt modelId="{6CC8D77F-16FB-4B02-8420-C00B90617487}" type="sibTrans" cxnId="{32F0B119-0270-4064-BA26-79B6723D1F73}">
      <dgm:prSet/>
      <dgm:spPr/>
      <dgm:t>
        <a:bodyPr/>
        <a:lstStyle/>
        <a:p>
          <a:endParaRPr lang="ru-RU"/>
        </a:p>
      </dgm:t>
    </dgm:pt>
    <dgm:pt modelId="{DB506C3C-1675-49B4-A5DB-8ACA4923672A}">
      <dgm:prSet phldrT="[Текст]" custScaleX="132810" custScaleY="54334" custRadScaleRad="127486" custRadScaleInc="376796"/>
      <dgm:spPr/>
      <dgm:t>
        <a:bodyPr/>
        <a:lstStyle/>
        <a:p>
          <a:endParaRPr lang="ru-RU" dirty="0"/>
        </a:p>
      </dgm:t>
    </dgm:pt>
    <dgm:pt modelId="{1BCB1200-158A-42E7-85F3-2B00C71B52D2}" type="parTrans" cxnId="{6F323C7B-B26A-4608-B876-8C9F8466A926}">
      <dgm:prSet custLinFactNeighborX="-3060" custLinFactNeighborY="23810"/>
      <dgm:spPr/>
      <dgm:t>
        <a:bodyPr/>
        <a:lstStyle/>
        <a:p>
          <a:endParaRPr lang="ru-RU"/>
        </a:p>
      </dgm:t>
    </dgm:pt>
    <dgm:pt modelId="{8F703962-83C8-4083-B120-64597B4A086B}" type="sibTrans" cxnId="{6F323C7B-B26A-4608-B876-8C9F8466A926}">
      <dgm:prSet/>
      <dgm:spPr/>
      <dgm:t>
        <a:bodyPr/>
        <a:lstStyle/>
        <a:p>
          <a:endParaRPr lang="ru-RU"/>
        </a:p>
      </dgm:t>
    </dgm:pt>
    <dgm:pt modelId="{5FC24B3D-11C0-4CD5-A3FC-D6A6F29A2AE3}">
      <dgm:prSet custScaleX="121383" custScaleY="68316" custRadScaleRad="94912" custRadScaleInc="-205897"/>
      <dgm:spPr/>
      <dgm:t>
        <a:bodyPr/>
        <a:lstStyle/>
        <a:p>
          <a:endParaRPr lang="ru-RU" dirty="0"/>
        </a:p>
      </dgm:t>
    </dgm:pt>
    <dgm:pt modelId="{A8556311-AD94-41C8-B00F-2CDCAE89686C}" type="parTrans" cxnId="{A74C7157-AAE6-4ED1-B299-5E0083ED226F}">
      <dgm:prSet custLinFactNeighborX="8392" custLinFactNeighborY="11582"/>
      <dgm:spPr/>
      <dgm:t>
        <a:bodyPr/>
        <a:lstStyle/>
        <a:p>
          <a:endParaRPr lang="ru-RU" dirty="0"/>
        </a:p>
      </dgm:t>
    </dgm:pt>
    <dgm:pt modelId="{802DAEC0-AE0D-4662-850D-585D7CD79E2B}" type="sibTrans" cxnId="{A74C7157-AAE6-4ED1-B299-5E0083ED226F}">
      <dgm:prSet/>
      <dgm:spPr/>
      <dgm:t>
        <a:bodyPr/>
        <a:lstStyle/>
        <a:p>
          <a:endParaRPr lang="ru-RU"/>
        </a:p>
      </dgm:t>
    </dgm:pt>
    <dgm:pt modelId="{C0EA8373-C7A5-45A9-A707-8C8AF978DB7B}" type="pres">
      <dgm:prSet presAssocID="{112DDCB4-11C8-47AA-9E74-A5E1FE999779}" presName="cycle" presStyleCnt="0">
        <dgm:presLayoutVars>
          <dgm:chMax val="1"/>
          <dgm:dir/>
          <dgm:animLvl val="ctr"/>
          <dgm:resizeHandles val="exact"/>
        </dgm:presLayoutVars>
      </dgm:prSet>
      <dgm:spPr/>
      <dgm:t>
        <a:bodyPr/>
        <a:lstStyle/>
        <a:p>
          <a:endParaRPr lang="ru-RU"/>
        </a:p>
      </dgm:t>
    </dgm:pt>
    <dgm:pt modelId="{2858E179-CC05-42A3-8DD4-6939BECB5C0E}" type="pres">
      <dgm:prSet presAssocID="{BE7A81FF-71A3-4350-8B33-312015A74F25}" presName="centerShape" presStyleLbl="node0" presStyleIdx="0" presStyleCnt="1" custScaleX="67159" custScaleY="61193" custLinFactNeighborX="-2493" custLinFactNeighborY="-6781"/>
      <dgm:spPr/>
      <dgm:t>
        <a:bodyPr/>
        <a:lstStyle/>
        <a:p>
          <a:endParaRPr lang="ru-RU"/>
        </a:p>
      </dgm:t>
    </dgm:pt>
    <dgm:pt modelId="{F640EBC6-062B-47A3-B3E3-5AAB8A86721A}" type="pres">
      <dgm:prSet presAssocID="{F27E9B74-E8C8-4BA9-83CB-6D369C9BBA8F}" presName="parTrans" presStyleLbl="bgSibTrans2D1" presStyleIdx="0" presStyleCnt="5" custAng="21227741" custLinFactNeighborX="-8471" custLinFactNeighborY="-7671"/>
      <dgm:spPr/>
      <dgm:t>
        <a:bodyPr/>
        <a:lstStyle/>
        <a:p>
          <a:endParaRPr lang="ru-RU"/>
        </a:p>
      </dgm:t>
    </dgm:pt>
    <dgm:pt modelId="{07985B5B-4BF4-4420-84F7-46FFF23C3354}" type="pres">
      <dgm:prSet presAssocID="{B2A936D9-62A7-4AF3-B06A-232660B64FD1}" presName="node" presStyleLbl="node1" presStyleIdx="0" presStyleCnt="5" custScaleX="132810" custScaleY="54334" custRadScaleRad="113537" custRadScaleInc="387482">
        <dgm:presLayoutVars>
          <dgm:bulletEnabled val="1"/>
        </dgm:presLayoutVars>
      </dgm:prSet>
      <dgm:spPr/>
      <dgm:t>
        <a:bodyPr/>
        <a:lstStyle/>
        <a:p>
          <a:endParaRPr lang="ru-RU"/>
        </a:p>
      </dgm:t>
    </dgm:pt>
    <dgm:pt modelId="{68A17A43-F800-4D7A-B912-ABAD33CE9DFC}" type="pres">
      <dgm:prSet presAssocID="{025C4811-F11B-4BED-8E5D-45C69470AE1B}" presName="parTrans" presStyleLbl="bgSibTrans2D1" presStyleIdx="1" presStyleCnt="5" custAng="115286" custLinFactNeighborX="9315" custLinFactNeighborY="7952"/>
      <dgm:spPr/>
      <dgm:t>
        <a:bodyPr/>
        <a:lstStyle/>
        <a:p>
          <a:endParaRPr lang="ru-RU"/>
        </a:p>
      </dgm:t>
    </dgm:pt>
    <dgm:pt modelId="{1080A653-7DA3-42B8-911A-7C77A51F4841}" type="pres">
      <dgm:prSet presAssocID="{C4D79D5F-9AB8-486E-8EC9-7863AC37DCB8}" presName="node" presStyleLbl="node1" presStyleIdx="1" presStyleCnt="5" custScaleX="124516" custScaleY="55452" custRadScaleRad="91574" custRadScaleInc="111789">
        <dgm:presLayoutVars>
          <dgm:bulletEnabled val="1"/>
        </dgm:presLayoutVars>
      </dgm:prSet>
      <dgm:spPr/>
      <dgm:t>
        <a:bodyPr/>
        <a:lstStyle/>
        <a:p>
          <a:endParaRPr lang="ru-RU"/>
        </a:p>
      </dgm:t>
    </dgm:pt>
    <dgm:pt modelId="{4526D6A0-1542-4EA1-9097-F8A35947B0F1}" type="pres">
      <dgm:prSet presAssocID="{A3ACE028-CFE1-4C4B-80BB-1B1E9BE5EF57}" presName="parTrans" presStyleLbl="bgSibTrans2D1" presStyleIdx="2" presStyleCnt="5" custLinFactNeighborX="8392" custLinFactNeighborY="-10581"/>
      <dgm:spPr/>
      <dgm:t>
        <a:bodyPr/>
        <a:lstStyle/>
        <a:p>
          <a:endParaRPr lang="ru-RU"/>
        </a:p>
      </dgm:t>
    </dgm:pt>
    <dgm:pt modelId="{30DE94F3-2C2C-419B-8EFA-9D3D5170BEE3}" type="pres">
      <dgm:prSet presAssocID="{82FBAEFA-52A8-4923-923D-4A9121D83C29}" presName="node" presStyleLbl="node1" presStyleIdx="2" presStyleCnt="5" custScaleX="121383" custScaleY="68316" custRadScaleRad="121082" custRadScaleInc="-144393">
        <dgm:presLayoutVars>
          <dgm:bulletEnabled val="1"/>
        </dgm:presLayoutVars>
      </dgm:prSet>
      <dgm:spPr/>
      <dgm:t>
        <a:bodyPr/>
        <a:lstStyle/>
        <a:p>
          <a:endParaRPr lang="ru-RU"/>
        </a:p>
      </dgm:t>
    </dgm:pt>
    <dgm:pt modelId="{0E6CA29C-5E7B-44E9-A06A-0AF4B0654D43}" type="pres">
      <dgm:prSet presAssocID="{10B8B369-699E-4DF1-875A-398E7EF28ECA}" presName="parTrans" presStyleLbl="bgSibTrans2D1" presStyleIdx="3" presStyleCnt="5" custAng="21393408" custLinFactNeighborX="-5638" custLinFactNeighborY="6571"/>
      <dgm:spPr/>
      <dgm:t>
        <a:bodyPr/>
        <a:lstStyle/>
        <a:p>
          <a:endParaRPr lang="ru-RU"/>
        </a:p>
      </dgm:t>
    </dgm:pt>
    <dgm:pt modelId="{88A4FA27-30CD-4B8C-B3A5-CC8E3D42B101}" type="pres">
      <dgm:prSet presAssocID="{1191EA01-96EE-421E-AD67-0FD41FFFE5B3}" presName="node" presStyleLbl="node1" presStyleIdx="3" presStyleCnt="5" custScaleX="130919" custScaleY="65624" custRadScaleRad="97840" custRadScaleInc="100186">
        <dgm:presLayoutVars>
          <dgm:bulletEnabled val="1"/>
        </dgm:presLayoutVars>
      </dgm:prSet>
      <dgm:spPr/>
      <dgm:t>
        <a:bodyPr/>
        <a:lstStyle/>
        <a:p>
          <a:endParaRPr lang="ru-RU"/>
        </a:p>
      </dgm:t>
    </dgm:pt>
    <dgm:pt modelId="{660E0819-7F5A-4B41-B6A9-99E95B8CCC06}" type="pres">
      <dgm:prSet presAssocID="{3E7EE7A0-C743-4665-B697-B6C64CCDBD43}" presName="parTrans" presStyleLbl="bgSibTrans2D1" presStyleIdx="4" presStyleCnt="5" custAng="42490" custLinFactNeighborX="5806" custLinFactNeighborY="14819"/>
      <dgm:spPr/>
      <dgm:t>
        <a:bodyPr/>
        <a:lstStyle/>
        <a:p>
          <a:endParaRPr lang="ru-RU"/>
        </a:p>
      </dgm:t>
    </dgm:pt>
    <dgm:pt modelId="{A8576DA8-21A1-47DC-ABE2-8804AB2D3AEC}" type="pres">
      <dgm:prSet presAssocID="{FB659859-9821-45EB-8401-B537B707FEC6}" presName="node" presStyleLbl="node1" presStyleIdx="4" presStyleCnt="5" custScaleX="119016" custScaleY="49994" custRadScaleRad="102430" custRadScaleInc="-469927">
        <dgm:presLayoutVars>
          <dgm:bulletEnabled val="1"/>
        </dgm:presLayoutVars>
      </dgm:prSet>
      <dgm:spPr/>
      <dgm:t>
        <a:bodyPr/>
        <a:lstStyle/>
        <a:p>
          <a:endParaRPr lang="ru-RU"/>
        </a:p>
      </dgm:t>
    </dgm:pt>
  </dgm:ptLst>
  <dgm:cxnLst>
    <dgm:cxn modelId="{2FDB7F3F-BC92-4E9C-8F86-86B9371C2754}" type="presOf" srcId="{82FBAEFA-52A8-4923-923D-4A9121D83C29}" destId="{30DE94F3-2C2C-419B-8EFA-9D3D5170BEE3}" srcOrd="0" destOrd="0" presId="urn:microsoft.com/office/officeart/2005/8/layout/radial4"/>
    <dgm:cxn modelId="{9E91DD22-ABEF-4F55-9179-EC264A8854CC}" type="presOf" srcId="{C4D79D5F-9AB8-486E-8EC9-7863AC37DCB8}" destId="{1080A653-7DA3-42B8-911A-7C77A51F4841}" srcOrd="0" destOrd="0" presId="urn:microsoft.com/office/officeart/2005/8/layout/radial4"/>
    <dgm:cxn modelId="{ACDCAD09-B45A-492C-AC09-3C9B6E671B57}" type="presOf" srcId="{1191EA01-96EE-421E-AD67-0FD41FFFE5B3}" destId="{88A4FA27-30CD-4B8C-B3A5-CC8E3D42B101}" srcOrd="0" destOrd="0" presId="urn:microsoft.com/office/officeart/2005/8/layout/radial4"/>
    <dgm:cxn modelId="{4AF5D23D-E037-40EA-BC17-1245F6680B86}" type="presOf" srcId="{10B8B369-699E-4DF1-875A-398E7EF28ECA}" destId="{0E6CA29C-5E7B-44E9-A06A-0AF4B0654D43}" srcOrd="0" destOrd="0" presId="urn:microsoft.com/office/officeart/2005/8/layout/radial4"/>
    <dgm:cxn modelId="{CC78EF19-6F02-4CBB-BE9C-3D8AC52D0772}" srcId="{BE7A81FF-71A3-4350-8B33-312015A74F25}" destId="{FB659859-9821-45EB-8401-B537B707FEC6}" srcOrd="4" destOrd="0" parTransId="{3E7EE7A0-C743-4665-B697-B6C64CCDBD43}" sibTransId="{29FE9F7A-8BEE-4EE6-B24B-77271682B21F}"/>
    <dgm:cxn modelId="{3F8C4537-285E-4DBC-BC81-14D936305350}" type="presOf" srcId="{F27E9B74-E8C8-4BA9-83CB-6D369C9BBA8F}" destId="{F640EBC6-062B-47A3-B3E3-5AAB8A86721A}" srcOrd="0" destOrd="0" presId="urn:microsoft.com/office/officeart/2005/8/layout/radial4"/>
    <dgm:cxn modelId="{A74C7157-AAE6-4ED1-B299-5E0083ED226F}" srcId="{112DDCB4-11C8-47AA-9E74-A5E1FE999779}" destId="{5FC24B3D-11C0-4CD5-A3FC-D6A6F29A2AE3}" srcOrd="4" destOrd="0" parTransId="{A8556311-AD94-41C8-B00F-2CDCAE89686C}" sibTransId="{802DAEC0-AE0D-4662-850D-585D7CD79E2B}"/>
    <dgm:cxn modelId="{9C705BF6-B435-4889-A081-7AA0A92AB167}" srcId="{112DDCB4-11C8-47AA-9E74-A5E1FE999779}" destId="{1F2DE4B6-DED5-4125-8E8D-31FA64DDC867}" srcOrd="1" destOrd="0" parTransId="{714EA698-A0AD-4454-BF61-EBF5747E218D}" sibTransId="{07C55321-0B74-4A9A-B993-4E4DF878B14F}"/>
    <dgm:cxn modelId="{6EA59E0E-BF1E-405E-AEAC-E9B415024913}" type="presOf" srcId="{112DDCB4-11C8-47AA-9E74-A5E1FE999779}" destId="{C0EA8373-C7A5-45A9-A707-8C8AF978DB7B}" srcOrd="0" destOrd="0" presId="urn:microsoft.com/office/officeart/2005/8/layout/radial4"/>
    <dgm:cxn modelId="{FEEABC40-BC7B-4572-9013-AECDA8EA1FAB}" type="presOf" srcId="{BE7A81FF-71A3-4350-8B33-312015A74F25}" destId="{2858E179-CC05-42A3-8DD4-6939BECB5C0E}" srcOrd="0" destOrd="0" presId="urn:microsoft.com/office/officeart/2005/8/layout/radial4"/>
    <dgm:cxn modelId="{45007172-C79F-45E4-813D-F8EC52ADBAC0}" type="presOf" srcId="{FB659859-9821-45EB-8401-B537B707FEC6}" destId="{A8576DA8-21A1-47DC-ABE2-8804AB2D3AEC}" srcOrd="0" destOrd="0" presId="urn:microsoft.com/office/officeart/2005/8/layout/radial4"/>
    <dgm:cxn modelId="{12DFF211-206C-4FFC-882D-9F0354C06446}" srcId="{BE7A81FF-71A3-4350-8B33-312015A74F25}" destId="{1191EA01-96EE-421E-AD67-0FD41FFFE5B3}" srcOrd="3" destOrd="0" parTransId="{10B8B369-699E-4DF1-875A-398E7EF28ECA}" sibTransId="{D3EABD51-1212-4394-9958-41C099CAD0BF}"/>
    <dgm:cxn modelId="{932DA1F5-535E-44A3-9C6A-57EAC7F0A66C}" type="presOf" srcId="{025C4811-F11B-4BED-8E5D-45C69470AE1B}" destId="{68A17A43-F800-4D7A-B912-ABAD33CE9DFC}" srcOrd="0" destOrd="0" presId="urn:microsoft.com/office/officeart/2005/8/layout/radial4"/>
    <dgm:cxn modelId="{6B8E0B1F-CD1D-4A69-8EE7-4F401FE6A573}" type="presOf" srcId="{B2A936D9-62A7-4AF3-B06A-232660B64FD1}" destId="{07985B5B-4BF4-4420-84F7-46FFF23C3354}" srcOrd="0" destOrd="0" presId="urn:microsoft.com/office/officeart/2005/8/layout/radial4"/>
    <dgm:cxn modelId="{A673358A-AD3E-4ED0-A3C1-C3FEC63192D6}" srcId="{112DDCB4-11C8-47AA-9E74-A5E1FE999779}" destId="{BE7A81FF-71A3-4350-8B33-312015A74F25}" srcOrd="0" destOrd="0" parTransId="{3849D09D-BF83-4803-B034-6E3830BCF114}" sibTransId="{AF279D5C-B6E5-4D4F-968B-2A42250F1978}"/>
    <dgm:cxn modelId="{534F456F-5C83-46A2-AF24-BCB216431805}" srcId="{BE7A81FF-71A3-4350-8B33-312015A74F25}" destId="{C4D79D5F-9AB8-486E-8EC9-7863AC37DCB8}" srcOrd="1" destOrd="0" parTransId="{025C4811-F11B-4BED-8E5D-45C69470AE1B}" sibTransId="{E2836A05-5897-4EE1-8CCD-BC55E2416085}"/>
    <dgm:cxn modelId="{32F0B119-0270-4064-BA26-79B6723D1F73}" srcId="{112DDCB4-11C8-47AA-9E74-A5E1FE999779}" destId="{2BA00866-247E-4369-A79E-105722A47048}" srcOrd="2" destOrd="0" parTransId="{BD5EB1B3-8322-4BEF-8E73-8DE8CF421C51}" sibTransId="{6CC8D77F-16FB-4B02-8420-C00B90617487}"/>
    <dgm:cxn modelId="{6817522E-AE47-404F-94CD-98D958F3B854}" type="presOf" srcId="{A3ACE028-CFE1-4C4B-80BB-1B1E9BE5EF57}" destId="{4526D6A0-1542-4EA1-9097-F8A35947B0F1}" srcOrd="0" destOrd="0" presId="urn:microsoft.com/office/officeart/2005/8/layout/radial4"/>
    <dgm:cxn modelId="{AB704DA9-F92B-47E0-B25B-06D5BC2E90EF}" type="presOf" srcId="{3E7EE7A0-C743-4665-B697-B6C64CCDBD43}" destId="{660E0819-7F5A-4B41-B6A9-99E95B8CCC06}" srcOrd="0" destOrd="0" presId="urn:microsoft.com/office/officeart/2005/8/layout/radial4"/>
    <dgm:cxn modelId="{DF827C67-24D8-4E66-A74E-F090603D6B00}" srcId="{BE7A81FF-71A3-4350-8B33-312015A74F25}" destId="{82FBAEFA-52A8-4923-923D-4A9121D83C29}" srcOrd="2" destOrd="0" parTransId="{A3ACE028-CFE1-4C4B-80BB-1B1E9BE5EF57}" sibTransId="{7CD4F7BB-590D-4C41-A3D0-E1BF529F7AAD}"/>
    <dgm:cxn modelId="{6F323C7B-B26A-4608-B876-8C9F8466A926}" srcId="{112DDCB4-11C8-47AA-9E74-A5E1FE999779}" destId="{DB506C3C-1675-49B4-A5DB-8ACA4923672A}" srcOrd="3" destOrd="0" parTransId="{1BCB1200-158A-42E7-85F3-2B00C71B52D2}" sibTransId="{8F703962-83C8-4083-B120-64597B4A086B}"/>
    <dgm:cxn modelId="{49049A58-005E-4949-84A0-84C1B445036B}" srcId="{BE7A81FF-71A3-4350-8B33-312015A74F25}" destId="{B2A936D9-62A7-4AF3-B06A-232660B64FD1}" srcOrd="0" destOrd="0" parTransId="{F27E9B74-E8C8-4BA9-83CB-6D369C9BBA8F}" sibTransId="{BA3D3A0E-069E-495B-A442-2ACB4C55F8C4}"/>
    <dgm:cxn modelId="{18511261-FDFD-4B4E-8BBD-2FA75B4C97C7}" type="presParOf" srcId="{C0EA8373-C7A5-45A9-A707-8C8AF978DB7B}" destId="{2858E179-CC05-42A3-8DD4-6939BECB5C0E}" srcOrd="0" destOrd="0" presId="urn:microsoft.com/office/officeart/2005/8/layout/radial4"/>
    <dgm:cxn modelId="{D5CBA897-5366-4CD7-8FDC-C83213636BF9}" type="presParOf" srcId="{C0EA8373-C7A5-45A9-A707-8C8AF978DB7B}" destId="{F640EBC6-062B-47A3-B3E3-5AAB8A86721A}" srcOrd="1" destOrd="0" presId="urn:microsoft.com/office/officeart/2005/8/layout/radial4"/>
    <dgm:cxn modelId="{012FDF66-713A-4D66-871D-83D2CC87E773}" type="presParOf" srcId="{C0EA8373-C7A5-45A9-A707-8C8AF978DB7B}" destId="{07985B5B-4BF4-4420-84F7-46FFF23C3354}" srcOrd="2" destOrd="0" presId="urn:microsoft.com/office/officeart/2005/8/layout/radial4"/>
    <dgm:cxn modelId="{BCF69BC1-BF15-4219-B20C-A3EA3130F260}" type="presParOf" srcId="{C0EA8373-C7A5-45A9-A707-8C8AF978DB7B}" destId="{68A17A43-F800-4D7A-B912-ABAD33CE9DFC}" srcOrd="3" destOrd="0" presId="urn:microsoft.com/office/officeart/2005/8/layout/radial4"/>
    <dgm:cxn modelId="{E849CCE1-8A47-402D-AC6B-C16CD90739D2}" type="presParOf" srcId="{C0EA8373-C7A5-45A9-A707-8C8AF978DB7B}" destId="{1080A653-7DA3-42B8-911A-7C77A51F4841}" srcOrd="4" destOrd="0" presId="urn:microsoft.com/office/officeart/2005/8/layout/radial4"/>
    <dgm:cxn modelId="{BECEEB13-D3EB-477C-A421-3DF93C217CF4}" type="presParOf" srcId="{C0EA8373-C7A5-45A9-A707-8C8AF978DB7B}" destId="{4526D6A0-1542-4EA1-9097-F8A35947B0F1}" srcOrd="5" destOrd="0" presId="urn:microsoft.com/office/officeart/2005/8/layout/radial4"/>
    <dgm:cxn modelId="{003D2B33-02C0-469E-81B6-F497ED32FC9F}" type="presParOf" srcId="{C0EA8373-C7A5-45A9-A707-8C8AF978DB7B}" destId="{30DE94F3-2C2C-419B-8EFA-9D3D5170BEE3}" srcOrd="6" destOrd="0" presId="urn:microsoft.com/office/officeart/2005/8/layout/radial4"/>
    <dgm:cxn modelId="{9A04F0DD-CD27-412D-9995-DFE534644B2D}" type="presParOf" srcId="{C0EA8373-C7A5-45A9-A707-8C8AF978DB7B}" destId="{0E6CA29C-5E7B-44E9-A06A-0AF4B0654D43}" srcOrd="7" destOrd="0" presId="urn:microsoft.com/office/officeart/2005/8/layout/radial4"/>
    <dgm:cxn modelId="{2D7C3214-39DD-4EB7-AF9B-753B4BDF7E93}" type="presParOf" srcId="{C0EA8373-C7A5-45A9-A707-8C8AF978DB7B}" destId="{88A4FA27-30CD-4B8C-B3A5-CC8E3D42B101}" srcOrd="8" destOrd="0" presId="urn:microsoft.com/office/officeart/2005/8/layout/radial4"/>
    <dgm:cxn modelId="{02B037AD-5BFD-4E11-96B9-76C3BDC67C25}" type="presParOf" srcId="{C0EA8373-C7A5-45A9-A707-8C8AF978DB7B}" destId="{660E0819-7F5A-4B41-B6A9-99E95B8CCC06}" srcOrd="9" destOrd="0" presId="urn:microsoft.com/office/officeart/2005/8/layout/radial4"/>
    <dgm:cxn modelId="{2717F4D5-D414-4F73-8752-B245B3DA1778}" type="presParOf" srcId="{C0EA8373-C7A5-45A9-A707-8C8AF978DB7B}" destId="{A8576DA8-21A1-47DC-ABE2-8804AB2D3AEC}" srcOrd="10"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AD3DC2-A220-409B-9BCE-2BF75D05A06A}"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ru-RU"/>
        </a:p>
      </dgm:t>
    </dgm:pt>
    <dgm:pt modelId="{85EABA58-31D3-438F-BA6A-72E65C031DC7}">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dirty="0" smtClean="0"/>
            <a:t>Наличие</a:t>
          </a:r>
          <a:r>
            <a:rPr lang="ru-RU" sz="1400" dirty="0" smtClean="0"/>
            <a:t> </a:t>
          </a:r>
          <a:r>
            <a:rPr lang="ru-RU" sz="1400" b="1" dirty="0" smtClean="0"/>
            <a:t>ходатайства о передаче земельного участка </a:t>
          </a:r>
          <a:r>
            <a:rPr lang="ru-RU" sz="1400" dirty="0" smtClean="0"/>
            <a:t>в безвозмездное срочное пользование </a:t>
          </a:r>
          <a:r>
            <a:rPr lang="ru-RU" sz="1400" dirty="0" smtClean="0"/>
            <a:t>ЖСК</a:t>
          </a:r>
          <a:endParaRPr lang="ru-RU" sz="1400" b="1" dirty="0" smtClean="0">
            <a:latin typeface="+mn-lt"/>
          </a:endParaRPr>
        </a:p>
      </dgm:t>
    </dgm:pt>
    <dgm:pt modelId="{2BE86F7B-DE1F-45C7-B752-AE4AF6E1B950}" type="parTrans" cxnId="{B68D7BAA-4BF4-443C-B56A-D6BD2B725BD5}">
      <dgm:prSet/>
      <dgm:spPr/>
      <dgm:t>
        <a:bodyPr/>
        <a:lstStyle/>
        <a:p>
          <a:endParaRPr lang="ru-RU" sz="4000">
            <a:latin typeface="+mn-lt"/>
          </a:endParaRPr>
        </a:p>
      </dgm:t>
    </dgm:pt>
    <dgm:pt modelId="{AE0EE699-DC8D-4735-9608-5FCE6A19F328}" type="sibTrans" cxnId="{B68D7BAA-4BF4-443C-B56A-D6BD2B725BD5}">
      <dgm:prSet/>
      <dgm:spPr/>
      <dgm:t>
        <a:bodyPr/>
        <a:lstStyle/>
        <a:p>
          <a:endParaRPr lang="ru-RU" sz="4000">
            <a:latin typeface="+mn-lt"/>
          </a:endParaRPr>
        </a:p>
      </dgm:t>
    </dgm:pt>
    <dgm:pt modelId="{37E1D929-4A9E-43DA-9765-CF016C175F06}">
      <dgm:prSet phldrT="[Текст]" custT="1"/>
      <dgm:spPr/>
      <dgm:t>
        <a:bodyPr/>
        <a:lstStyle/>
        <a:p>
          <a:r>
            <a:rPr lang="ru-RU" sz="1400" dirty="0" smtClean="0"/>
            <a:t>Земельный участок </a:t>
          </a:r>
          <a:r>
            <a:rPr lang="ru-RU" sz="1400" b="1" dirty="0" smtClean="0"/>
            <a:t>предназначен для передачи ЖСК </a:t>
          </a:r>
          <a:r>
            <a:rPr lang="ru-RU" sz="1400" dirty="0" smtClean="0"/>
            <a:t>(в соответствии с </a:t>
          </a:r>
          <a:r>
            <a:rPr lang="ru-RU" sz="1400" b="1" dirty="0" smtClean="0"/>
            <a:t>решением Правительственной комиссии </a:t>
          </a:r>
          <a:r>
            <a:rPr lang="ru-RU" sz="1400" dirty="0" smtClean="0"/>
            <a:t>по развитию жилищного строительства и оценке эффективности использования земельных участков, находящихся в собственности Российской Федерации)</a:t>
          </a:r>
          <a:endParaRPr lang="ru-RU" sz="1400" b="1" dirty="0">
            <a:latin typeface="+mn-lt"/>
          </a:endParaRPr>
        </a:p>
      </dgm:t>
    </dgm:pt>
    <dgm:pt modelId="{CE371F60-E7B9-49A0-BAF9-4ACDCB1BE1DA}" type="parTrans" cxnId="{774EBF12-6ECE-40CC-BD72-810DDE8C9560}">
      <dgm:prSet/>
      <dgm:spPr/>
      <dgm:t>
        <a:bodyPr/>
        <a:lstStyle/>
        <a:p>
          <a:endParaRPr lang="ru-RU" sz="4000">
            <a:latin typeface="+mn-lt"/>
          </a:endParaRPr>
        </a:p>
      </dgm:t>
    </dgm:pt>
    <dgm:pt modelId="{840989EA-1548-4C84-B092-D97BB0F4B1EE}" type="sibTrans" cxnId="{774EBF12-6ECE-40CC-BD72-810DDE8C9560}">
      <dgm:prSet/>
      <dgm:spPr/>
      <dgm:t>
        <a:bodyPr/>
        <a:lstStyle/>
        <a:p>
          <a:endParaRPr lang="ru-RU" sz="4000">
            <a:latin typeface="+mn-lt"/>
          </a:endParaRPr>
        </a:p>
      </dgm:t>
    </dgm:pt>
    <dgm:pt modelId="{E657E568-0A0E-4481-9254-7E72F1AEFEA7}">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dirty="0" smtClean="0"/>
            <a:t>Земельный участок принадлежит Фонду «РЖС» на </a:t>
          </a:r>
          <a:r>
            <a:rPr lang="ru-RU" sz="1400" b="1" dirty="0" smtClean="0"/>
            <a:t>праве собственности</a:t>
          </a:r>
          <a:endParaRPr lang="ru-RU" sz="1400" b="1" dirty="0">
            <a:latin typeface="+mn-lt"/>
          </a:endParaRPr>
        </a:p>
      </dgm:t>
    </dgm:pt>
    <dgm:pt modelId="{A998358E-E223-44C8-952E-BE9FBBCD867F}" type="parTrans" cxnId="{876B3F4C-DCA8-48A4-9DF8-78AF06A018B5}">
      <dgm:prSet/>
      <dgm:spPr/>
      <dgm:t>
        <a:bodyPr/>
        <a:lstStyle/>
        <a:p>
          <a:endParaRPr lang="ru-RU" sz="4000">
            <a:latin typeface="+mn-lt"/>
          </a:endParaRPr>
        </a:p>
      </dgm:t>
    </dgm:pt>
    <dgm:pt modelId="{CDB2439B-5FF8-4698-B46C-D4D7377C5C32}" type="sibTrans" cxnId="{876B3F4C-DCA8-48A4-9DF8-78AF06A018B5}">
      <dgm:prSet/>
      <dgm:spPr/>
      <dgm:t>
        <a:bodyPr/>
        <a:lstStyle/>
        <a:p>
          <a:endParaRPr lang="ru-RU" sz="4000">
            <a:latin typeface="+mn-lt"/>
          </a:endParaRPr>
        </a:p>
      </dgm:t>
    </dgm:pt>
    <dgm:pt modelId="{BE7FEE61-4BD6-4181-A31F-7D82B1B0DD18}">
      <dgm:prSet phldrT="[Текст]" custT="1"/>
      <dgm:spPr/>
      <dgm:t>
        <a:bodyPr/>
        <a:lstStyle/>
        <a:p>
          <a:pPr defTabSz="711200">
            <a:lnSpc>
              <a:spcPct val="90000"/>
            </a:lnSpc>
            <a:spcBef>
              <a:spcPct val="0"/>
            </a:spcBef>
            <a:spcAft>
              <a:spcPct val="35000"/>
            </a:spcAft>
          </a:pPr>
          <a:r>
            <a:rPr lang="ru-RU" sz="1400" b="1" dirty="0" smtClean="0"/>
            <a:t>На запросы</a:t>
          </a:r>
          <a:r>
            <a:rPr lang="ru-RU" sz="1400" dirty="0" smtClean="0"/>
            <a:t>, направленные Фондом «РЖС» в адрес органов государственной власти субъектов Российской Федерации и органов местного самоуправления муниципальных образований, естественных монополий и организаций коммунального комплекса, </a:t>
          </a:r>
          <a:r>
            <a:rPr lang="ru-RU" sz="1400" b="1" dirty="0" smtClean="0"/>
            <a:t>о возможности обеспечения земельных участков Фонда </a:t>
          </a:r>
          <a:r>
            <a:rPr lang="ru-RU" sz="1400" b="1" dirty="0" smtClean="0"/>
            <a:t>«РЖС» </a:t>
          </a:r>
          <a:r>
            <a:rPr lang="ru-RU" sz="1400" b="1" dirty="0" smtClean="0"/>
            <a:t>инженерной инфраструктурой за счет средств бюджетов соответствующих уровней</a:t>
          </a:r>
          <a:r>
            <a:rPr lang="ru-RU" sz="1400" dirty="0" smtClean="0"/>
            <a:t>, а также средств, выделенных по программам развития территорий, инвестиционным программам естественных монополий и организаций коммунального комплекса, в соответствии со сроками реализации проектов строительства жилья </a:t>
          </a:r>
          <a:r>
            <a:rPr lang="ru-RU" sz="1400" b="1" dirty="0" smtClean="0"/>
            <a:t>получен отрицательный ответ</a:t>
          </a:r>
          <a:endParaRPr lang="ru-RU" sz="1400" b="1" dirty="0">
            <a:latin typeface="+mn-lt"/>
          </a:endParaRPr>
        </a:p>
      </dgm:t>
    </dgm:pt>
    <dgm:pt modelId="{55DC5FFC-0E92-464B-A031-1DED638AE094}" type="parTrans" cxnId="{4269B193-F9FA-4F79-89A8-21EB749CED81}">
      <dgm:prSet/>
      <dgm:spPr/>
      <dgm:t>
        <a:bodyPr/>
        <a:lstStyle/>
        <a:p>
          <a:endParaRPr lang="ru-RU" sz="4000">
            <a:latin typeface="+mn-lt"/>
          </a:endParaRPr>
        </a:p>
      </dgm:t>
    </dgm:pt>
    <dgm:pt modelId="{AA32CB97-9FEE-445F-B3B5-E77CE28E7C64}" type="sibTrans" cxnId="{4269B193-F9FA-4F79-89A8-21EB749CED81}">
      <dgm:prSet/>
      <dgm:spPr/>
      <dgm:t>
        <a:bodyPr/>
        <a:lstStyle/>
        <a:p>
          <a:endParaRPr lang="ru-RU" sz="4000">
            <a:latin typeface="+mn-lt"/>
          </a:endParaRPr>
        </a:p>
      </dgm:t>
    </dgm:pt>
    <dgm:pt modelId="{5507042A-C573-4B2A-ABDD-EEB6AD0D565B}">
      <dgm:prSet phldrT="[Текст]" custT="1"/>
      <dgm:spPr/>
      <dgm:t>
        <a:bodyPr/>
        <a:lstStyle/>
        <a:p>
          <a:pPr defTabSz="711200">
            <a:lnSpc>
              <a:spcPct val="90000"/>
            </a:lnSpc>
            <a:spcBef>
              <a:spcPct val="0"/>
            </a:spcBef>
            <a:spcAft>
              <a:spcPct val="35000"/>
            </a:spcAft>
          </a:pPr>
          <a:r>
            <a:rPr lang="ru-RU" sz="1400" b="1" dirty="0" smtClean="0"/>
            <a:t>Площадь</a:t>
          </a:r>
          <a:r>
            <a:rPr lang="ru-RU" sz="1400" dirty="0" smtClean="0"/>
            <a:t> земельного участка (совокупности земельных участков) составляет </a:t>
          </a:r>
          <a:r>
            <a:rPr lang="ru-RU" sz="1400" b="1" dirty="0" smtClean="0"/>
            <a:t>не менее </a:t>
          </a:r>
          <a:br>
            <a:rPr lang="ru-RU" sz="1400" b="1" dirty="0" smtClean="0"/>
          </a:br>
          <a:r>
            <a:rPr lang="ru-RU" sz="1400" b="1" dirty="0" smtClean="0"/>
            <a:t>50 га или количество членов ЖСК</a:t>
          </a:r>
          <a:r>
            <a:rPr lang="ru-RU" sz="1400" dirty="0" smtClean="0"/>
            <a:t> в соответствии с поданным ходатайством составляет </a:t>
          </a:r>
          <a:br>
            <a:rPr lang="ru-RU" sz="1400" dirty="0" smtClean="0"/>
          </a:br>
          <a:r>
            <a:rPr lang="ru-RU" sz="1400" b="1" dirty="0" smtClean="0"/>
            <a:t>не менее 400 человек</a:t>
          </a:r>
          <a:endParaRPr lang="ru-RU" sz="1400" b="1" dirty="0">
            <a:latin typeface="+mn-lt"/>
          </a:endParaRPr>
        </a:p>
      </dgm:t>
    </dgm:pt>
    <dgm:pt modelId="{9895EF75-47AD-4580-A1CC-2A90E049BDFB}" type="parTrans" cxnId="{394394E6-1249-4E68-9806-42752FDC999D}">
      <dgm:prSet/>
      <dgm:spPr/>
      <dgm:t>
        <a:bodyPr/>
        <a:lstStyle/>
        <a:p>
          <a:endParaRPr lang="ru-RU" sz="4000">
            <a:latin typeface="+mn-lt"/>
          </a:endParaRPr>
        </a:p>
      </dgm:t>
    </dgm:pt>
    <dgm:pt modelId="{A8E573EE-AD7F-4C06-8835-F9EDE40A8130}" type="sibTrans" cxnId="{394394E6-1249-4E68-9806-42752FDC999D}">
      <dgm:prSet/>
      <dgm:spPr/>
      <dgm:t>
        <a:bodyPr/>
        <a:lstStyle/>
        <a:p>
          <a:endParaRPr lang="ru-RU" sz="4000">
            <a:latin typeface="+mn-lt"/>
          </a:endParaRPr>
        </a:p>
      </dgm:t>
    </dgm:pt>
    <dgm:pt modelId="{54331446-826C-4A95-8117-A7E2E8BB9582}">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dirty="0" smtClean="0"/>
            <a:t>Земельный участок предназначен для строительства </a:t>
          </a:r>
          <a:r>
            <a:rPr lang="ru-RU" sz="1400" b="1" dirty="0" smtClean="0"/>
            <a:t>жилья экономического класса </a:t>
          </a:r>
          <a:r>
            <a:rPr lang="ru-RU" sz="1400" dirty="0" smtClean="0"/>
            <a:t>(доля жилья экономического класса </a:t>
          </a:r>
          <a:r>
            <a:rPr lang="ru-RU" sz="1400" b="1" dirty="0" smtClean="0"/>
            <a:t>в объеме застройки – 100%</a:t>
          </a:r>
          <a:r>
            <a:rPr lang="ru-RU" sz="1400" dirty="0" smtClean="0"/>
            <a:t>)</a:t>
          </a:r>
          <a:endParaRPr lang="ru-RU" sz="1400" b="1" dirty="0">
            <a:latin typeface="+mn-lt"/>
          </a:endParaRPr>
        </a:p>
      </dgm:t>
    </dgm:pt>
    <dgm:pt modelId="{F618AF1A-2BB7-4B1A-8EDA-EEF18844D070}" type="sibTrans" cxnId="{75C596D1-5A20-4E63-9E41-0914197ACC92}">
      <dgm:prSet/>
      <dgm:spPr/>
      <dgm:t>
        <a:bodyPr/>
        <a:lstStyle/>
        <a:p>
          <a:endParaRPr lang="ru-RU" sz="4000">
            <a:latin typeface="+mn-lt"/>
          </a:endParaRPr>
        </a:p>
      </dgm:t>
    </dgm:pt>
    <dgm:pt modelId="{7BD5FBCC-1C89-48B2-B365-87CCD8BBF6FF}" type="parTrans" cxnId="{75C596D1-5A20-4E63-9E41-0914197ACC92}">
      <dgm:prSet/>
      <dgm:spPr/>
      <dgm:t>
        <a:bodyPr/>
        <a:lstStyle/>
        <a:p>
          <a:endParaRPr lang="ru-RU" sz="4000">
            <a:latin typeface="+mn-lt"/>
          </a:endParaRPr>
        </a:p>
      </dgm:t>
    </dgm:pt>
    <dgm:pt modelId="{BB90FFB3-222D-485F-815D-4EFA6EDAEEE0}" type="pres">
      <dgm:prSet presAssocID="{42AD3DC2-A220-409B-9BCE-2BF75D05A06A}" presName="linear" presStyleCnt="0">
        <dgm:presLayoutVars>
          <dgm:animLvl val="lvl"/>
          <dgm:resizeHandles val="exact"/>
        </dgm:presLayoutVars>
      </dgm:prSet>
      <dgm:spPr/>
      <dgm:t>
        <a:bodyPr/>
        <a:lstStyle/>
        <a:p>
          <a:endParaRPr lang="ru-RU"/>
        </a:p>
      </dgm:t>
    </dgm:pt>
    <dgm:pt modelId="{467553C2-C686-4463-BFD3-083C2864F831}" type="pres">
      <dgm:prSet presAssocID="{85EABA58-31D3-438F-BA6A-72E65C031DC7}" presName="parentText" presStyleLbl="node1" presStyleIdx="0" presStyleCnt="6" custScaleY="41563" custLinFactY="-62976" custLinFactNeighborX="-348" custLinFactNeighborY="-100000">
        <dgm:presLayoutVars>
          <dgm:chMax val="0"/>
          <dgm:bulletEnabled val="1"/>
        </dgm:presLayoutVars>
      </dgm:prSet>
      <dgm:spPr/>
      <dgm:t>
        <a:bodyPr/>
        <a:lstStyle/>
        <a:p>
          <a:endParaRPr lang="ru-RU"/>
        </a:p>
      </dgm:t>
    </dgm:pt>
    <dgm:pt modelId="{D29EF185-EBEC-497B-B514-547A9A7B3735}" type="pres">
      <dgm:prSet presAssocID="{AE0EE699-DC8D-4735-9608-5FCE6A19F328}" presName="spacer" presStyleCnt="0"/>
      <dgm:spPr/>
      <dgm:t>
        <a:bodyPr/>
        <a:lstStyle/>
        <a:p>
          <a:endParaRPr lang="ru-RU"/>
        </a:p>
      </dgm:t>
    </dgm:pt>
    <dgm:pt modelId="{6567AC1C-357C-4EB9-9FA9-E98187986D38}" type="pres">
      <dgm:prSet presAssocID="{E657E568-0A0E-4481-9254-7E72F1AEFEA7}" presName="parentText" presStyleLbl="node1" presStyleIdx="1" presStyleCnt="6" custScaleY="55141" custLinFactY="-2409" custLinFactNeighborX="-749" custLinFactNeighborY="-100000">
        <dgm:presLayoutVars>
          <dgm:chMax val="0"/>
          <dgm:bulletEnabled val="1"/>
        </dgm:presLayoutVars>
      </dgm:prSet>
      <dgm:spPr/>
      <dgm:t>
        <a:bodyPr/>
        <a:lstStyle/>
        <a:p>
          <a:endParaRPr lang="ru-RU"/>
        </a:p>
      </dgm:t>
    </dgm:pt>
    <dgm:pt modelId="{78EFE39E-5DD3-40DA-A1F8-86810A639DB3}" type="pres">
      <dgm:prSet presAssocID="{CDB2439B-5FF8-4698-B46C-D4D7377C5C32}" presName="spacer" presStyleCnt="0"/>
      <dgm:spPr/>
      <dgm:t>
        <a:bodyPr/>
        <a:lstStyle/>
        <a:p>
          <a:endParaRPr lang="ru-RU"/>
        </a:p>
      </dgm:t>
    </dgm:pt>
    <dgm:pt modelId="{4D733C9C-1C54-45D7-8F64-BBF47B517150}" type="pres">
      <dgm:prSet presAssocID="{37E1D929-4A9E-43DA-9765-CF016C175F06}" presName="parentText" presStyleLbl="node1" presStyleIdx="2" presStyleCnt="6" custScaleY="89794" custLinFactY="-7008" custLinFactNeighborX="-348" custLinFactNeighborY="-100000">
        <dgm:presLayoutVars>
          <dgm:chMax val="0"/>
          <dgm:bulletEnabled val="1"/>
        </dgm:presLayoutVars>
      </dgm:prSet>
      <dgm:spPr/>
      <dgm:t>
        <a:bodyPr/>
        <a:lstStyle/>
        <a:p>
          <a:endParaRPr lang="ru-RU"/>
        </a:p>
      </dgm:t>
    </dgm:pt>
    <dgm:pt modelId="{C392E815-8D27-48A3-8FBE-847B315E6272}" type="pres">
      <dgm:prSet presAssocID="{840989EA-1548-4C84-B092-D97BB0F4B1EE}" presName="spacer" presStyleCnt="0"/>
      <dgm:spPr/>
      <dgm:t>
        <a:bodyPr/>
        <a:lstStyle/>
        <a:p>
          <a:endParaRPr lang="ru-RU"/>
        </a:p>
      </dgm:t>
    </dgm:pt>
    <dgm:pt modelId="{649E7A8A-8A25-44D5-BCFB-930210DF6854}" type="pres">
      <dgm:prSet presAssocID="{54331446-826C-4A95-8117-A7E2E8BB9582}" presName="parentText" presStyleLbl="node1" presStyleIdx="3" presStyleCnt="6" custLinFactY="-8627" custLinFactNeighborX="-348" custLinFactNeighborY="-100000">
        <dgm:presLayoutVars>
          <dgm:chMax val="0"/>
          <dgm:bulletEnabled val="1"/>
        </dgm:presLayoutVars>
      </dgm:prSet>
      <dgm:spPr/>
      <dgm:t>
        <a:bodyPr/>
        <a:lstStyle/>
        <a:p>
          <a:endParaRPr lang="ru-RU"/>
        </a:p>
      </dgm:t>
    </dgm:pt>
    <dgm:pt modelId="{0A3F76E4-51FD-4979-9ADE-6BE804C659C2}" type="pres">
      <dgm:prSet presAssocID="{F618AF1A-2BB7-4B1A-8EDA-EEF18844D070}" presName="spacer" presStyleCnt="0"/>
      <dgm:spPr/>
      <dgm:t>
        <a:bodyPr/>
        <a:lstStyle/>
        <a:p>
          <a:endParaRPr lang="ru-RU"/>
        </a:p>
      </dgm:t>
    </dgm:pt>
    <dgm:pt modelId="{F09B701E-E655-4B5A-B7CC-1C3E678FF3A7}" type="pres">
      <dgm:prSet presAssocID="{5507042A-C573-4B2A-ABDD-EEB6AD0D565B}" presName="parentText" presStyleLbl="node1" presStyleIdx="4" presStyleCnt="6" custLinFactY="-4284" custLinFactNeighborX="-348" custLinFactNeighborY="-100000">
        <dgm:presLayoutVars>
          <dgm:chMax val="0"/>
          <dgm:bulletEnabled val="1"/>
        </dgm:presLayoutVars>
      </dgm:prSet>
      <dgm:spPr/>
      <dgm:t>
        <a:bodyPr/>
        <a:lstStyle/>
        <a:p>
          <a:endParaRPr lang="ru-RU"/>
        </a:p>
      </dgm:t>
    </dgm:pt>
    <dgm:pt modelId="{6357E546-970B-4AE7-A3FB-A3FBBA671325}" type="pres">
      <dgm:prSet presAssocID="{A8E573EE-AD7F-4C06-8835-F9EDE40A8130}" presName="spacer" presStyleCnt="0"/>
      <dgm:spPr/>
      <dgm:t>
        <a:bodyPr/>
        <a:lstStyle/>
        <a:p>
          <a:endParaRPr lang="ru-RU"/>
        </a:p>
      </dgm:t>
    </dgm:pt>
    <dgm:pt modelId="{99EDB199-5659-407B-9A6B-A16F3A0512A3}" type="pres">
      <dgm:prSet presAssocID="{BE7FEE61-4BD6-4181-A31F-7D82B1B0DD18}" presName="parentText" presStyleLbl="node1" presStyleIdx="5" presStyleCnt="6" custScaleY="171430" custLinFactY="-10082" custLinFactNeighborY="-100000">
        <dgm:presLayoutVars>
          <dgm:chMax val="0"/>
          <dgm:bulletEnabled val="1"/>
        </dgm:presLayoutVars>
      </dgm:prSet>
      <dgm:spPr/>
      <dgm:t>
        <a:bodyPr/>
        <a:lstStyle/>
        <a:p>
          <a:endParaRPr lang="ru-RU"/>
        </a:p>
      </dgm:t>
    </dgm:pt>
  </dgm:ptLst>
  <dgm:cxnLst>
    <dgm:cxn modelId="{4269B193-F9FA-4F79-89A8-21EB749CED81}" srcId="{42AD3DC2-A220-409B-9BCE-2BF75D05A06A}" destId="{BE7FEE61-4BD6-4181-A31F-7D82B1B0DD18}" srcOrd="5" destOrd="0" parTransId="{55DC5FFC-0E92-464B-A031-1DED638AE094}" sibTransId="{AA32CB97-9FEE-445F-B3B5-E77CE28E7C64}"/>
    <dgm:cxn modelId="{C98C8431-6299-4609-A06E-D852D94BBC9D}" type="presOf" srcId="{BE7FEE61-4BD6-4181-A31F-7D82B1B0DD18}" destId="{99EDB199-5659-407B-9A6B-A16F3A0512A3}" srcOrd="0" destOrd="0" presId="urn:microsoft.com/office/officeart/2005/8/layout/vList2"/>
    <dgm:cxn modelId="{75C596D1-5A20-4E63-9E41-0914197ACC92}" srcId="{42AD3DC2-A220-409B-9BCE-2BF75D05A06A}" destId="{54331446-826C-4A95-8117-A7E2E8BB9582}" srcOrd="3" destOrd="0" parTransId="{7BD5FBCC-1C89-48B2-B365-87CCD8BBF6FF}" sibTransId="{F618AF1A-2BB7-4B1A-8EDA-EEF18844D070}"/>
    <dgm:cxn modelId="{E50D2EEB-1FC2-43A6-9214-D847F1F3C75F}" type="presOf" srcId="{85EABA58-31D3-438F-BA6A-72E65C031DC7}" destId="{467553C2-C686-4463-BFD3-083C2864F831}" srcOrd="0" destOrd="0" presId="urn:microsoft.com/office/officeart/2005/8/layout/vList2"/>
    <dgm:cxn modelId="{C6D3D05D-8913-40FF-8EE9-3F69460C103F}" type="presOf" srcId="{E657E568-0A0E-4481-9254-7E72F1AEFEA7}" destId="{6567AC1C-357C-4EB9-9FA9-E98187986D38}" srcOrd="0" destOrd="0" presId="urn:microsoft.com/office/officeart/2005/8/layout/vList2"/>
    <dgm:cxn modelId="{B68D7BAA-4BF4-443C-B56A-D6BD2B725BD5}" srcId="{42AD3DC2-A220-409B-9BCE-2BF75D05A06A}" destId="{85EABA58-31D3-438F-BA6A-72E65C031DC7}" srcOrd="0" destOrd="0" parTransId="{2BE86F7B-DE1F-45C7-B752-AE4AF6E1B950}" sibTransId="{AE0EE699-DC8D-4735-9608-5FCE6A19F328}"/>
    <dgm:cxn modelId="{740CF25C-EA09-4542-8EE0-800328C92030}" type="presOf" srcId="{54331446-826C-4A95-8117-A7E2E8BB9582}" destId="{649E7A8A-8A25-44D5-BCFB-930210DF6854}" srcOrd="0" destOrd="0" presId="urn:microsoft.com/office/officeart/2005/8/layout/vList2"/>
    <dgm:cxn modelId="{394394E6-1249-4E68-9806-42752FDC999D}" srcId="{42AD3DC2-A220-409B-9BCE-2BF75D05A06A}" destId="{5507042A-C573-4B2A-ABDD-EEB6AD0D565B}" srcOrd="4" destOrd="0" parTransId="{9895EF75-47AD-4580-A1CC-2A90E049BDFB}" sibTransId="{A8E573EE-AD7F-4C06-8835-F9EDE40A8130}"/>
    <dgm:cxn modelId="{833497E0-06AB-4C40-AB27-3414B8FEBFBE}" type="presOf" srcId="{42AD3DC2-A220-409B-9BCE-2BF75D05A06A}" destId="{BB90FFB3-222D-485F-815D-4EFA6EDAEEE0}" srcOrd="0" destOrd="0" presId="urn:microsoft.com/office/officeart/2005/8/layout/vList2"/>
    <dgm:cxn modelId="{1216C12C-7DE3-44F3-BE12-324EE3F17387}" type="presOf" srcId="{5507042A-C573-4B2A-ABDD-EEB6AD0D565B}" destId="{F09B701E-E655-4B5A-B7CC-1C3E678FF3A7}" srcOrd="0" destOrd="0" presId="urn:microsoft.com/office/officeart/2005/8/layout/vList2"/>
    <dgm:cxn modelId="{9FBE030B-9B09-43C5-A47A-67D0A6333E9F}" type="presOf" srcId="{37E1D929-4A9E-43DA-9765-CF016C175F06}" destId="{4D733C9C-1C54-45D7-8F64-BBF47B517150}" srcOrd="0" destOrd="0" presId="urn:microsoft.com/office/officeart/2005/8/layout/vList2"/>
    <dgm:cxn modelId="{876B3F4C-DCA8-48A4-9DF8-78AF06A018B5}" srcId="{42AD3DC2-A220-409B-9BCE-2BF75D05A06A}" destId="{E657E568-0A0E-4481-9254-7E72F1AEFEA7}" srcOrd="1" destOrd="0" parTransId="{A998358E-E223-44C8-952E-BE9FBBCD867F}" sibTransId="{CDB2439B-5FF8-4698-B46C-D4D7377C5C32}"/>
    <dgm:cxn modelId="{774EBF12-6ECE-40CC-BD72-810DDE8C9560}" srcId="{42AD3DC2-A220-409B-9BCE-2BF75D05A06A}" destId="{37E1D929-4A9E-43DA-9765-CF016C175F06}" srcOrd="2" destOrd="0" parTransId="{CE371F60-E7B9-49A0-BAF9-4ACDCB1BE1DA}" sibTransId="{840989EA-1548-4C84-B092-D97BB0F4B1EE}"/>
    <dgm:cxn modelId="{88A6EA79-F00E-47A4-9742-0FA0B1FE92E7}" type="presParOf" srcId="{BB90FFB3-222D-485F-815D-4EFA6EDAEEE0}" destId="{467553C2-C686-4463-BFD3-083C2864F831}" srcOrd="0" destOrd="0" presId="urn:microsoft.com/office/officeart/2005/8/layout/vList2"/>
    <dgm:cxn modelId="{63F4ECAD-0354-4ED3-8939-E6BA04FF5E6D}" type="presParOf" srcId="{BB90FFB3-222D-485F-815D-4EFA6EDAEEE0}" destId="{D29EF185-EBEC-497B-B514-547A9A7B3735}" srcOrd="1" destOrd="0" presId="urn:microsoft.com/office/officeart/2005/8/layout/vList2"/>
    <dgm:cxn modelId="{70E1928F-F6F8-4EDC-8FB3-9A5D9123275C}" type="presParOf" srcId="{BB90FFB3-222D-485F-815D-4EFA6EDAEEE0}" destId="{6567AC1C-357C-4EB9-9FA9-E98187986D38}" srcOrd="2" destOrd="0" presId="urn:microsoft.com/office/officeart/2005/8/layout/vList2"/>
    <dgm:cxn modelId="{6D11A6AE-14E8-4081-BC5F-1BC3ED1EA362}" type="presParOf" srcId="{BB90FFB3-222D-485F-815D-4EFA6EDAEEE0}" destId="{78EFE39E-5DD3-40DA-A1F8-86810A639DB3}" srcOrd="3" destOrd="0" presId="urn:microsoft.com/office/officeart/2005/8/layout/vList2"/>
    <dgm:cxn modelId="{0956DF38-78D4-4AD6-8690-99A5EF042BFF}" type="presParOf" srcId="{BB90FFB3-222D-485F-815D-4EFA6EDAEEE0}" destId="{4D733C9C-1C54-45D7-8F64-BBF47B517150}" srcOrd="4" destOrd="0" presId="urn:microsoft.com/office/officeart/2005/8/layout/vList2"/>
    <dgm:cxn modelId="{8E0FC2C0-7953-45F1-AB8A-B81EEFEDA64C}" type="presParOf" srcId="{BB90FFB3-222D-485F-815D-4EFA6EDAEEE0}" destId="{C392E815-8D27-48A3-8FBE-847B315E6272}" srcOrd="5" destOrd="0" presId="urn:microsoft.com/office/officeart/2005/8/layout/vList2"/>
    <dgm:cxn modelId="{F9FA16D0-A246-4CE9-98AB-4F7F15EBFBAD}" type="presParOf" srcId="{BB90FFB3-222D-485F-815D-4EFA6EDAEEE0}" destId="{649E7A8A-8A25-44D5-BCFB-930210DF6854}" srcOrd="6" destOrd="0" presId="urn:microsoft.com/office/officeart/2005/8/layout/vList2"/>
    <dgm:cxn modelId="{7DDDEE4B-D74C-4390-9867-C72AA476F6DF}" type="presParOf" srcId="{BB90FFB3-222D-485F-815D-4EFA6EDAEEE0}" destId="{0A3F76E4-51FD-4979-9ADE-6BE804C659C2}" srcOrd="7" destOrd="0" presId="urn:microsoft.com/office/officeart/2005/8/layout/vList2"/>
    <dgm:cxn modelId="{2BF69B7B-2EEA-47B7-A939-5ADEBE2B22F2}" type="presParOf" srcId="{BB90FFB3-222D-485F-815D-4EFA6EDAEEE0}" destId="{F09B701E-E655-4B5A-B7CC-1C3E678FF3A7}" srcOrd="8" destOrd="0" presId="urn:microsoft.com/office/officeart/2005/8/layout/vList2"/>
    <dgm:cxn modelId="{E54E0C6C-367F-4EC2-A283-1AD289892D1E}" type="presParOf" srcId="{BB90FFB3-222D-485F-815D-4EFA6EDAEEE0}" destId="{6357E546-970B-4AE7-A3FB-A3FBBA671325}" srcOrd="9" destOrd="0" presId="urn:microsoft.com/office/officeart/2005/8/layout/vList2"/>
    <dgm:cxn modelId="{51E0D77A-9DA2-4EED-91CC-29A379F1D53F}" type="presParOf" srcId="{BB90FFB3-222D-485F-815D-4EFA6EDAEEE0}" destId="{99EDB199-5659-407B-9A6B-A16F3A0512A3}"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AD3DC2-A220-409B-9BCE-2BF75D05A06A}"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ru-RU"/>
        </a:p>
      </dgm:t>
    </dgm:pt>
    <dgm:pt modelId="{85EABA58-31D3-438F-BA6A-72E65C031DC7}">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dirty="0" smtClean="0"/>
            <a:t>Проведение</a:t>
          </a:r>
          <a:r>
            <a:rPr lang="ru-RU" sz="1400" dirty="0" smtClean="0"/>
            <a:t> независимой оценочной организацией </a:t>
          </a:r>
          <a:r>
            <a:rPr lang="ru-RU" sz="1400" b="1" dirty="0" smtClean="0"/>
            <a:t>инвестиционной оценки проекта строительства жилья</a:t>
          </a:r>
          <a:r>
            <a:rPr lang="ru-RU" sz="1400" dirty="0" smtClean="0"/>
            <a:t> на земельном участке </a:t>
          </a:r>
          <a:r>
            <a:rPr lang="ru-RU" sz="1400" b="1" dirty="0" smtClean="0"/>
            <a:t>при условии, что себестоимость 1 кв. м </a:t>
          </a:r>
          <a:r>
            <a:rPr lang="ru-RU" sz="1400" dirty="0" smtClean="0"/>
            <a:t>строительства жилья </a:t>
          </a:r>
          <a:r>
            <a:rPr lang="ru-RU" sz="1400" b="1" dirty="0" smtClean="0"/>
            <a:t>принимается равной средней рыночной стоимости 1 кв. м </a:t>
          </a:r>
          <a:r>
            <a:rPr lang="ru-RU" sz="1400" dirty="0" smtClean="0"/>
            <a:t>общей площади жилого помещения в соответствующем субъекте Российской Федерации, установленной Минрегионом России, и обеспечение земельного участка инженерной инфраструктурой осуществляется за счет средств ЖСК. </a:t>
          </a:r>
          <a:r>
            <a:rPr lang="ru-RU" sz="1400" b="1" dirty="0" smtClean="0"/>
            <a:t>Результатом инвестиционной оценки является заключение об отрицательной стоимости проекта строительства жилья, определяющее себестоимость строительства 1 кв. м</a:t>
          </a:r>
          <a:r>
            <a:rPr lang="ru-RU" sz="1400" dirty="0" smtClean="0"/>
            <a:t> жилья с учетом расходов на обеспечение инженерной инфраструктурой </a:t>
          </a:r>
          <a:r>
            <a:rPr lang="ru-RU" sz="1400" b="1" dirty="0" smtClean="0"/>
            <a:t>выше средней рыночной стоимости 1 кв. м</a:t>
          </a:r>
          <a:r>
            <a:rPr lang="ru-RU" sz="1400" dirty="0" smtClean="0"/>
            <a:t> общей площади жилого помещения в соответствующем субъекте Российской Федерации, установленной </a:t>
          </a:r>
          <a:r>
            <a:rPr lang="ru-RU" sz="1400" dirty="0" err="1" smtClean="0"/>
            <a:t>Минрегионом</a:t>
          </a:r>
          <a:r>
            <a:rPr lang="ru-RU" sz="1400" dirty="0" smtClean="0"/>
            <a:t> </a:t>
          </a:r>
          <a:r>
            <a:rPr lang="ru-RU" sz="1400" dirty="0" smtClean="0"/>
            <a:t>России</a:t>
          </a:r>
          <a:endParaRPr lang="ru-RU" sz="1400" b="1" dirty="0" smtClean="0">
            <a:latin typeface="+mn-lt"/>
          </a:endParaRPr>
        </a:p>
      </dgm:t>
    </dgm:pt>
    <dgm:pt modelId="{2BE86F7B-DE1F-45C7-B752-AE4AF6E1B950}" type="parTrans" cxnId="{B68D7BAA-4BF4-443C-B56A-D6BD2B725BD5}">
      <dgm:prSet/>
      <dgm:spPr/>
      <dgm:t>
        <a:bodyPr/>
        <a:lstStyle/>
        <a:p>
          <a:endParaRPr lang="ru-RU" sz="4000">
            <a:latin typeface="+mn-lt"/>
          </a:endParaRPr>
        </a:p>
      </dgm:t>
    </dgm:pt>
    <dgm:pt modelId="{AE0EE699-DC8D-4735-9608-5FCE6A19F328}" type="sibTrans" cxnId="{B68D7BAA-4BF4-443C-B56A-D6BD2B725BD5}">
      <dgm:prSet/>
      <dgm:spPr/>
      <dgm:t>
        <a:bodyPr/>
        <a:lstStyle/>
        <a:p>
          <a:endParaRPr lang="ru-RU" sz="4000">
            <a:latin typeface="+mn-lt"/>
          </a:endParaRPr>
        </a:p>
      </dgm:t>
    </dgm:pt>
    <dgm:pt modelId="{E657E568-0A0E-4481-9254-7E72F1AEFEA7}">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b="1" dirty="0" smtClean="0"/>
            <a:t>Строительство жилья будет осуществляться централизованно</a:t>
          </a:r>
          <a:r>
            <a:rPr lang="ru-RU" sz="1400" dirty="0" smtClean="0"/>
            <a:t> жилищно-строительным кооперативом (не индивидуально) на основании договора с застройщиком</a:t>
          </a:r>
          <a:endParaRPr lang="ru-RU" sz="1400" b="1" dirty="0">
            <a:latin typeface="+mn-lt"/>
          </a:endParaRPr>
        </a:p>
      </dgm:t>
    </dgm:pt>
    <dgm:pt modelId="{A998358E-E223-44C8-952E-BE9FBBCD867F}" type="parTrans" cxnId="{876B3F4C-DCA8-48A4-9DF8-78AF06A018B5}">
      <dgm:prSet/>
      <dgm:spPr/>
      <dgm:t>
        <a:bodyPr/>
        <a:lstStyle/>
        <a:p>
          <a:endParaRPr lang="ru-RU" sz="4000">
            <a:latin typeface="+mn-lt"/>
          </a:endParaRPr>
        </a:p>
      </dgm:t>
    </dgm:pt>
    <dgm:pt modelId="{CDB2439B-5FF8-4698-B46C-D4D7377C5C32}" type="sibTrans" cxnId="{876B3F4C-DCA8-48A4-9DF8-78AF06A018B5}">
      <dgm:prSet/>
      <dgm:spPr/>
      <dgm:t>
        <a:bodyPr/>
        <a:lstStyle/>
        <a:p>
          <a:endParaRPr lang="ru-RU" sz="4000">
            <a:latin typeface="+mn-lt"/>
          </a:endParaRPr>
        </a:p>
      </dgm:t>
    </dgm:pt>
    <dgm:pt modelId="{BB90FFB3-222D-485F-815D-4EFA6EDAEEE0}" type="pres">
      <dgm:prSet presAssocID="{42AD3DC2-A220-409B-9BCE-2BF75D05A06A}" presName="linear" presStyleCnt="0">
        <dgm:presLayoutVars>
          <dgm:animLvl val="lvl"/>
          <dgm:resizeHandles val="exact"/>
        </dgm:presLayoutVars>
      </dgm:prSet>
      <dgm:spPr/>
      <dgm:t>
        <a:bodyPr/>
        <a:lstStyle/>
        <a:p>
          <a:endParaRPr lang="ru-RU"/>
        </a:p>
      </dgm:t>
    </dgm:pt>
    <dgm:pt modelId="{467553C2-C686-4463-BFD3-083C2864F831}" type="pres">
      <dgm:prSet presAssocID="{85EABA58-31D3-438F-BA6A-72E65C031DC7}" presName="parentText" presStyleLbl="node1" presStyleIdx="0" presStyleCnt="2" custScaleY="656301" custLinFactY="-62976" custLinFactNeighborX="-348" custLinFactNeighborY="-100000">
        <dgm:presLayoutVars>
          <dgm:chMax val="0"/>
          <dgm:bulletEnabled val="1"/>
        </dgm:presLayoutVars>
      </dgm:prSet>
      <dgm:spPr/>
      <dgm:t>
        <a:bodyPr/>
        <a:lstStyle/>
        <a:p>
          <a:endParaRPr lang="ru-RU"/>
        </a:p>
      </dgm:t>
    </dgm:pt>
    <dgm:pt modelId="{D29EF185-EBEC-497B-B514-547A9A7B3735}" type="pres">
      <dgm:prSet presAssocID="{AE0EE699-DC8D-4735-9608-5FCE6A19F328}" presName="spacer" presStyleCnt="0"/>
      <dgm:spPr/>
      <dgm:t>
        <a:bodyPr/>
        <a:lstStyle/>
        <a:p>
          <a:endParaRPr lang="ru-RU"/>
        </a:p>
      </dgm:t>
    </dgm:pt>
    <dgm:pt modelId="{6567AC1C-357C-4EB9-9FA9-E98187986D38}" type="pres">
      <dgm:prSet presAssocID="{E657E568-0A0E-4481-9254-7E72F1AEFEA7}" presName="parentText" presStyleLbl="node1" presStyleIdx="1" presStyleCnt="2" custScaleY="157870" custLinFactY="7561" custLinFactNeighborX="-348" custLinFactNeighborY="100000">
        <dgm:presLayoutVars>
          <dgm:chMax val="0"/>
          <dgm:bulletEnabled val="1"/>
        </dgm:presLayoutVars>
      </dgm:prSet>
      <dgm:spPr/>
      <dgm:t>
        <a:bodyPr/>
        <a:lstStyle/>
        <a:p>
          <a:endParaRPr lang="ru-RU"/>
        </a:p>
      </dgm:t>
    </dgm:pt>
  </dgm:ptLst>
  <dgm:cxnLst>
    <dgm:cxn modelId="{B68D7BAA-4BF4-443C-B56A-D6BD2B725BD5}" srcId="{42AD3DC2-A220-409B-9BCE-2BF75D05A06A}" destId="{85EABA58-31D3-438F-BA6A-72E65C031DC7}" srcOrd="0" destOrd="0" parTransId="{2BE86F7B-DE1F-45C7-B752-AE4AF6E1B950}" sibTransId="{AE0EE699-DC8D-4735-9608-5FCE6A19F328}"/>
    <dgm:cxn modelId="{01648DDD-E347-4B13-AA95-7B6FDAE48C4E}" type="presOf" srcId="{85EABA58-31D3-438F-BA6A-72E65C031DC7}" destId="{467553C2-C686-4463-BFD3-083C2864F831}" srcOrd="0" destOrd="0" presId="urn:microsoft.com/office/officeart/2005/8/layout/vList2"/>
    <dgm:cxn modelId="{1D9A6684-8924-43EE-86CA-C98167A2B3F2}" type="presOf" srcId="{42AD3DC2-A220-409B-9BCE-2BF75D05A06A}" destId="{BB90FFB3-222D-485F-815D-4EFA6EDAEEE0}" srcOrd="0" destOrd="0" presId="urn:microsoft.com/office/officeart/2005/8/layout/vList2"/>
    <dgm:cxn modelId="{876B3F4C-DCA8-48A4-9DF8-78AF06A018B5}" srcId="{42AD3DC2-A220-409B-9BCE-2BF75D05A06A}" destId="{E657E568-0A0E-4481-9254-7E72F1AEFEA7}" srcOrd="1" destOrd="0" parTransId="{A998358E-E223-44C8-952E-BE9FBBCD867F}" sibTransId="{CDB2439B-5FF8-4698-B46C-D4D7377C5C32}"/>
    <dgm:cxn modelId="{1058CAED-D728-42FB-A891-DC8C5CC24990}" type="presOf" srcId="{E657E568-0A0E-4481-9254-7E72F1AEFEA7}" destId="{6567AC1C-357C-4EB9-9FA9-E98187986D38}" srcOrd="0" destOrd="0" presId="urn:microsoft.com/office/officeart/2005/8/layout/vList2"/>
    <dgm:cxn modelId="{92E17CAA-3852-4515-961F-14B5591422CC}" type="presParOf" srcId="{BB90FFB3-222D-485F-815D-4EFA6EDAEEE0}" destId="{467553C2-C686-4463-BFD3-083C2864F831}" srcOrd="0" destOrd="0" presId="urn:microsoft.com/office/officeart/2005/8/layout/vList2"/>
    <dgm:cxn modelId="{BCF980E2-A586-40F7-BE9A-523C92145C6B}" type="presParOf" srcId="{BB90FFB3-222D-485F-815D-4EFA6EDAEEE0}" destId="{D29EF185-EBEC-497B-B514-547A9A7B3735}" srcOrd="1" destOrd="0" presId="urn:microsoft.com/office/officeart/2005/8/layout/vList2"/>
    <dgm:cxn modelId="{19A2D190-4EEE-4517-9631-EBFF0B96E618}" type="presParOf" srcId="{BB90FFB3-222D-485F-815D-4EFA6EDAEEE0}" destId="{6567AC1C-357C-4EB9-9FA9-E98187986D38}"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31221B-7449-4694-A978-C4C58C5723B5}" type="doc">
      <dgm:prSet loTypeId="urn:microsoft.com/office/officeart/2005/8/layout/chevron2" loCatId="list" qsTypeId="urn:microsoft.com/office/officeart/2005/8/quickstyle/3d4" qsCatId="3D" csTypeId="urn:microsoft.com/office/officeart/2005/8/colors/accent1_3" csCatId="accent1" phldr="1"/>
      <dgm:spPr/>
      <dgm:t>
        <a:bodyPr/>
        <a:lstStyle/>
        <a:p>
          <a:endParaRPr lang="ru-RU"/>
        </a:p>
      </dgm:t>
    </dgm:pt>
    <dgm:pt modelId="{402B7E29-FD5C-479C-8AFA-7E2861B30413}">
      <dgm:prSet phldrT="[Текст]"/>
      <dgm:spPr/>
      <dgm:t>
        <a:bodyPr/>
        <a:lstStyle/>
        <a:p>
          <a:r>
            <a:rPr lang="ru-RU" dirty="0" smtClean="0"/>
            <a:t>   </a:t>
          </a:r>
          <a:endParaRPr lang="ru-RU" dirty="0"/>
        </a:p>
      </dgm:t>
    </dgm:pt>
    <dgm:pt modelId="{B474BC6D-E086-49FE-AF3E-24E6288715E3}" type="parTrans" cxnId="{D0BCEE57-5FBF-41E6-8DEC-697602BB5803}">
      <dgm:prSet/>
      <dgm:spPr/>
      <dgm:t>
        <a:bodyPr/>
        <a:lstStyle/>
        <a:p>
          <a:endParaRPr lang="ru-RU"/>
        </a:p>
      </dgm:t>
    </dgm:pt>
    <dgm:pt modelId="{BCF9068D-CA63-466B-8587-413B6D5C6F6E}" type="sibTrans" cxnId="{D0BCEE57-5FBF-41E6-8DEC-697602BB5803}">
      <dgm:prSet/>
      <dgm:spPr/>
      <dgm:t>
        <a:bodyPr/>
        <a:lstStyle/>
        <a:p>
          <a:endParaRPr lang="ru-RU"/>
        </a:p>
      </dgm:t>
    </dgm:pt>
    <dgm:pt modelId="{DE97FF33-EF7E-4B28-B240-D862DAC99EF1}">
      <dgm:prSet phldrT="[Текст]"/>
      <dgm:spPr/>
      <dgm:t>
        <a:bodyPr/>
        <a:lstStyle/>
        <a:p>
          <a:r>
            <a:rPr lang="ru-RU" dirty="0" smtClean="0"/>
            <a:t>  </a:t>
          </a:r>
          <a:endParaRPr lang="ru-RU" dirty="0"/>
        </a:p>
      </dgm:t>
    </dgm:pt>
    <dgm:pt modelId="{CA3A4FFD-F45D-4BC3-9CEB-2BA7884340D3}" type="parTrans" cxnId="{B47E966A-5076-4AB2-A392-3BC0B0EED1F0}">
      <dgm:prSet/>
      <dgm:spPr/>
      <dgm:t>
        <a:bodyPr/>
        <a:lstStyle/>
        <a:p>
          <a:endParaRPr lang="ru-RU"/>
        </a:p>
      </dgm:t>
    </dgm:pt>
    <dgm:pt modelId="{8B101AF6-D7BA-4C99-B012-AF3DB3B61288}" type="sibTrans" cxnId="{B47E966A-5076-4AB2-A392-3BC0B0EED1F0}">
      <dgm:prSet/>
      <dgm:spPr/>
      <dgm:t>
        <a:bodyPr/>
        <a:lstStyle/>
        <a:p>
          <a:endParaRPr lang="ru-RU"/>
        </a:p>
      </dgm:t>
    </dgm:pt>
    <dgm:pt modelId="{EEFFB94C-D593-4432-A0C0-BF6C6F01711B}">
      <dgm:prSet phldrT="[Текст]" custT="1"/>
      <dgm:spPr/>
      <dgm:t>
        <a:bodyPr/>
        <a:lstStyle/>
        <a:p>
          <a:r>
            <a:rPr lang="ru-RU" sz="1200" b="0" dirty="0" smtClean="0">
              <a:latin typeface="Times New Roman" pitchFamily="18" charset="0"/>
              <a:cs typeface="Times New Roman" pitchFamily="18" charset="0"/>
            </a:rPr>
            <a:t>Федеральный орган исполнительной власти,  Российская академия наук, государственная корпорация «Росатом» формируют и утверждают списки граждан, имеющих право быть принятыми в члены кооперативов, и направляет в Фонд «РЖС» ходатайство о передаче земельного участка кооперативу или ходатайство об отборе земельного участка </a:t>
          </a:r>
          <a:endParaRPr lang="ru-RU" sz="1200" b="0" dirty="0">
            <a:latin typeface="Times New Roman" pitchFamily="18" charset="0"/>
            <a:cs typeface="Times New Roman" pitchFamily="18" charset="0"/>
          </a:endParaRPr>
        </a:p>
      </dgm:t>
    </dgm:pt>
    <dgm:pt modelId="{48ACC108-7487-4EAC-80BF-EF58985DD70E}" type="parTrans" cxnId="{848A26E1-EA9E-47BF-92D3-67C3F5626697}">
      <dgm:prSet/>
      <dgm:spPr/>
      <dgm:t>
        <a:bodyPr/>
        <a:lstStyle/>
        <a:p>
          <a:endParaRPr lang="ru-RU"/>
        </a:p>
      </dgm:t>
    </dgm:pt>
    <dgm:pt modelId="{2612829D-AE8B-4B56-B28C-D8F18D951730}" type="sibTrans" cxnId="{848A26E1-EA9E-47BF-92D3-67C3F5626697}">
      <dgm:prSet/>
      <dgm:spPr/>
      <dgm:t>
        <a:bodyPr/>
        <a:lstStyle/>
        <a:p>
          <a:endParaRPr lang="ru-RU"/>
        </a:p>
      </dgm:t>
    </dgm:pt>
    <dgm:pt modelId="{C54B0F62-FA6A-4AA9-8E8F-DDBBC970A049}">
      <dgm:prSet phldrT="[Текст]"/>
      <dgm:spPr/>
      <dgm:t>
        <a:bodyPr/>
        <a:lstStyle/>
        <a:p>
          <a:r>
            <a:rPr lang="ru-RU" dirty="0" smtClean="0"/>
            <a:t> </a:t>
          </a:r>
          <a:endParaRPr lang="ru-RU" dirty="0"/>
        </a:p>
      </dgm:t>
    </dgm:pt>
    <dgm:pt modelId="{0A110265-E271-47C7-AA7F-C5955A196BC9}" type="parTrans" cxnId="{73375506-76C1-495A-B13D-2E0528F67E29}">
      <dgm:prSet/>
      <dgm:spPr/>
      <dgm:t>
        <a:bodyPr/>
        <a:lstStyle/>
        <a:p>
          <a:endParaRPr lang="ru-RU"/>
        </a:p>
      </dgm:t>
    </dgm:pt>
    <dgm:pt modelId="{D83EB06E-B3EA-438A-B158-FAB354A32B17}" type="sibTrans" cxnId="{73375506-76C1-495A-B13D-2E0528F67E29}">
      <dgm:prSet/>
      <dgm:spPr/>
      <dgm:t>
        <a:bodyPr/>
        <a:lstStyle/>
        <a:p>
          <a:endParaRPr lang="ru-RU"/>
        </a:p>
      </dgm:t>
    </dgm:pt>
    <dgm:pt modelId="{BF17C581-F95B-4FD6-873D-B522840B9BA3}">
      <dgm:prSet phldrT="[Текст]" custT="1"/>
      <dgm:spPr/>
      <dgm:t>
        <a:bodyPr/>
        <a:lstStyle/>
        <a:p>
          <a:r>
            <a:rPr lang="ru-RU" sz="1200" b="0" dirty="0" smtClean="0">
              <a:latin typeface="Times New Roman" pitchFamily="18" charset="0"/>
              <a:cs typeface="Times New Roman" pitchFamily="18" charset="0"/>
            </a:rPr>
            <a:t>Фонд «РЖС» обеспечивает рассмотрение ходатайства и вовлечение земельного участка в оборот путем его передачи в собственность Фонда </a:t>
          </a:r>
          <a:r>
            <a:rPr lang="ru-RU" sz="1200" b="0" dirty="0" smtClean="0">
              <a:latin typeface="Times New Roman" pitchFamily="18" charset="0"/>
              <a:cs typeface="Times New Roman" pitchFamily="18" charset="0"/>
            </a:rPr>
            <a:t>«РЖС</a:t>
          </a:r>
          <a:r>
            <a:rPr lang="ru-RU" sz="1200" b="0" dirty="0" smtClean="0">
              <a:latin typeface="Times New Roman" pitchFamily="18" charset="0"/>
              <a:cs typeface="Times New Roman" pitchFamily="18" charset="0"/>
            </a:rPr>
            <a:t>» в целях последующей передачи кооперативу (в срок до 14 дней)</a:t>
          </a:r>
          <a:endParaRPr lang="ru-RU" sz="1200" b="0" dirty="0">
            <a:latin typeface="Times New Roman" pitchFamily="18" charset="0"/>
            <a:cs typeface="Times New Roman" pitchFamily="18" charset="0"/>
          </a:endParaRPr>
        </a:p>
      </dgm:t>
    </dgm:pt>
    <dgm:pt modelId="{8C3F0D95-FB2A-4388-AA5C-190525CAAC55}" type="parTrans" cxnId="{1A2328BE-2487-4D2D-9E5D-0F6FE1A4FB38}">
      <dgm:prSet/>
      <dgm:spPr/>
      <dgm:t>
        <a:bodyPr/>
        <a:lstStyle/>
        <a:p>
          <a:endParaRPr lang="ru-RU"/>
        </a:p>
      </dgm:t>
    </dgm:pt>
    <dgm:pt modelId="{03F06CC8-5F18-4C10-883A-7BAFD872DDAB}" type="sibTrans" cxnId="{1A2328BE-2487-4D2D-9E5D-0F6FE1A4FB38}">
      <dgm:prSet/>
      <dgm:spPr/>
      <dgm:t>
        <a:bodyPr/>
        <a:lstStyle/>
        <a:p>
          <a:endParaRPr lang="ru-RU"/>
        </a:p>
      </dgm:t>
    </dgm:pt>
    <dgm:pt modelId="{5DDF5461-586B-48A2-A75C-EEA925DA54CE}">
      <dgm:prSet phldrT="[Текст]"/>
      <dgm:spPr/>
      <dgm:t>
        <a:bodyPr/>
        <a:lstStyle/>
        <a:p>
          <a:r>
            <a:rPr lang="ru-RU" dirty="0" smtClean="0"/>
            <a:t>   </a:t>
          </a:r>
          <a:endParaRPr lang="ru-RU" dirty="0"/>
        </a:p>
      </dgm:t>
    </dgm:pt>
    <dgm:pt modelId="{BF91E862-9349-4138-A333-017B72CB5F84}" type="parTrans" cxnId="{72C49CB9-44AB-4421-966E-BC04BC3FC1AD}">
      <dgm:prSet/>
      <dgm:spPr/>
      <dgm:t>
        <a:bodyPr/>
        <a:lstStyle/>
        <a:p>
          <a:endParaRPr lang="ru-RU"/>
        </a:p>
      </dgm:t>
    </dgm:pt>
    <dgm:pt modelId="{1C956FBE-E641-4710-85E5-D298EB174723}" type="sibTrans" cxnId="{72C49CB9-44AB-4421-966E-BC04BC3FC1AD}">
      <dgm:prSet/>
      <dgm:spPr/>
      <dgm:t>
        <a:bodyPr/>
        <a:lstStyle/>
        <a:p>
          <a:endParaRPr lang="ru-RU"/>
        </a:p>
      </dgm:t>
    </dgm:pt>
    <dgm:pt modelId="{7F68600A-A661-4008-AAF9-C9D7EE320438}">
      <dgm:prSet phldrT="[Текст]"/>
      <dgm:spPr/>
      <dgm:t>
        <a:bodyPr/>
        <a:lstStyle/>
        <a:p>
          <a:r>
            <a:rPr lang="ru-RU" dirty="0" smtClean="0"/>
            <a:t>  </a:t>
          </a:r>
          <a:endParaRPr lang="ru-RU" dirty="0"/>
        </a:p>
      </dgm:t>
    </dgm:pt>
    <dgm:pt modelId="{4B7EDBAF-FD7B-4A6C-9FB6-1DE3A3051E28}" type="parTrans" cxnId="{E736F073-B565-49BB-B7BF-A75A2ED81CCA}">
      <dgm:prSet/>
      <dgm:spPr/>
      <dgm:t>
        <a:bodyPr/>
        <a:lstStyle/>
        <a:p>
          <a:endParaRPr lang="ru-RU"/>
        </a:p>
      </dgm:t>
    </dgm:pt>
    <dgm:pt modelId="{CF33D840-C0DB-44C9-BCB3-51DD598AD4D7}" type="sibTrans" cxnId="{E736F073-B565-49BB-B7BF-A75A2ED81CCA}">
      <dgm:prSet/>
      <dgm:spPr/>
      <dgm:t>
        <a:bodyPr/>
        <a:lstStyle/>
        <a:p>
          <a:endParaRPr lang="ru-RU"/>
        </a:p>
      </dgm:t>
    </dgm:pt>
    <dgm:pt modelId="{63D4EC77-0D74-4E5B-A4F7-0449FEA1445A}">
      <dgm:prSet phldrT="[Текст]"/>
      <dgm:spPr/>
      <dgm:t>
        <a:bodyPr/>
        <a:lstStyle/>
        <a:p>
          <a:r>
            <a:rPr lang="ru-RU" dirty="0" smtClean="0"/>
            <a:t>  </a:t>
          </a:r>
          <a:endParaRPr lang="ru-RU" dirty="0"/>
        </a:p>
      </dgm:t>
    </dgm:pt>
    <dgm:pt modelId="{6EC18100-1672-40CD-ACA2-1D8A4AA09290}" type="parTrans" cxnId="{5C7F1F83-A67F-4DE6-A489-ADFFB2D3C533}">
      <dgm:prSet/>
      <dgm:spPr/>
      <dgm:t>
        <a:bodyPr/>
        <a:lstStyle/>
        <a:p>
          <a:endParaRPr lang="ru-RU"/>
        </a:p>
      </dgm:t>
    </dgm:pt>
    <dgm:pt modelId="{333D4915-1D1D-45E9-8C1D-1B25A8ADFAA7}" type="sibTrans" cxnId="{5C7F1F83-A67F-4DE6-A489-ADFFB2D3C533}">
      <dgm:prSet/>
      <dgm:spPr/>
      <dgm:t>
        <a:bodyPr/>
        <a:lstStyle/>
        <a:p>
          <a:endParaRPr lang="ru-RU"/>
        </a:p>
      </dgm:t>
    </dgm:pt>
    <dgm:pt modelId="{6118A185-2353-49DC-B06F-A48ACEE94C8F}">
      <dgm:prSet phldrT="[Текст]"/>
      <dgm:spPr/>
      <dgm:t>
        <a:bodyPr/>
        <a:lstStyle/>
        <a:p>
          <a:r>
            <a:rPr lang="ru-RU" dirty="0" smtClean="0"/>
            <a:t>   </a:t>
          </a:r>
          <a:endParaRPr lang="ru-RU" dirty="0"/>
        </a:p>
      </dgm:t>
    </dgm:pt>
    <dgm:pt modelId="{4840CB8B-EC1B-45A5-B947-90A0712FC4B2}" type="parTrans" cxnId="{3ADE9334-0B1E-4C8F-A22F-BFB75A8B5024}">
      <dgm:prSet/>
      <dgm:spPr/>
      <dgm:t>
        <a:bodyPr/>
        <a:lstStyle/>
        <a:p>
          <a:endParaRPr lang="ru-RU"/>
        </a:p>
      </dgm:t>
    </dgm:pt>
    <dgm:pt modelId="{CB41FCA2-60A2-4A9C-BE81-9119EC5E01A1}" type="sibTrans" cxnId="{3ADE9334-0B1E-4C8F-A22F-BFB75A8B5024}">
      <dgm:prSet/>
      <dgm:spPr/>
      <dgm:t>
        <a:bodyPr/>
        <a:lstStyle/>
        <a:p>
          <a:endParaRPr lang="ru-RU"/>
        </a:p>
      </dgm:t>
    </dgm:pt>
    <dgm:pt modelId="{A4D957EB-CC75-49DE-A15A-6E1DE25E325C}">
      <dgm:prSet phldrT="[Текст]"/>
      <dgm:spPr/>
      <dgm:t>
        <a:bodyPr/>
        <a:lstStyle/>
        <a:p>
          <a:endParaRPr lang="ru-RU" dirty="0"/>
        </a:p>
      </dgm:t>
    </dgm:pt>
    <dgm:pt modelId="{E420695A-5615-47D0-AE8D-A1F97738F28F}" type="parTrans" cxnId="{5AECF6C0-4249-4B35-B89C-0F75C869C299}">
      <dgm:prSet/>
      <dgm:spPr/>
      <dgm:t>
        <a:bodyPr/>
        <a:lstStyle/>
        <a:p>
          <a:endParaRPr lang="ru-RU"/>
        </a:p>
      </dgm:t>
    </dgm:pt>
    <dgm:pt modelId="{CF5EAA82-01B7-49BD-A96E-C920E892630B}" type="sibTrans" cxnId="{5AECF6C0-4249-4B35-B89C-0F75C869C299}">
      <dgm:prSet/>
      <dgm:spPr/>
      <dgm:t>
        <a:bodyPr/>
        <a:lstStyle/>
        <a:p>
          <a:endParaRPr lang="ru-RU"/>
        </a:p>
      </dgm:t>
    </dgm:pt>
    <dgm:pt modelId="{087469E1-DD66-4832-9406-B8AAAC26C728}">
      <dgm:prSet custT="1"/>
      <dgm:spPr/>
      <dgm:t>
        <a:bodyPr/>
        <a:lstStyle/>
        <a:p>
          <a:r>
            <a:rPr lang="ru-RU" sz="1200" dirty="0" smtClean="0">
              <a:latin typeface="Times New Roman" pitchFamily="18" charset="0"/>
              <a:cs typeface="Times New Roman" pitchFamily="18" charset="0"/>
            </a:rPr>
            <a:t>Гражданин направляет заявление о включении в списки граждан, имеющих право быть принятыми в члены кооператива, с приложением подтверждающих документов, предусмотренных правилами формирования списков граждан, утвержденными организациями, уполномоченными на обращение в Фонд «РЖС» с ходатайствами </a:t>
          </a:r>
          <a:r>
            <a:rPr lang="ru-RU" sz="1200" b="0" dirty="0" smtClean="0">
              <a:latin typeface="Times New Roman" pitchFamily="18" charset="0"/>
              <a:cs typeface="Times New Roman" pitchFamily="18" charset="0"/>
            </a:rPr>
            <a:t>о передаче земельного участка кооперативу или </a:t>
          </a:r>
          <a:r>
            <a:rPr lang="ru-RU" sz="1200" b="0" dirty="0" smtClean="0">
              <a:latin typeface="Times New Roman" pitchFamily="18" charset="0"/>
              <a:cs typeface="Times New Roman" pitchFamily="18" charset="0"/>
            </a:rPr>
            <a:t>ходатайствами </a:t>
          </a:r>
          <a:r>
            <a:rPr lang="ru-RU" sz="1200" b="0" dirty="0" smtClean="0">
              <a:latin typeface="Times New Roman" pitchFamily="18" charset="0"/>
              <a:cs typeface="Times New Roman" pitchFamily="18" charset="0"/>
            </a:rPr>
            <a:t>об отборе земельного участка </a:t>
          </a:r>
          <a:endParaRPr lang="ru-RU" sz="1200" dirty="0"/>
        </a:p>
      </dgm:t>
    </dgm:pt>
    <dgm:pt modelId="{28EB3E5D-78F6-4564-A10D-05C20A28B0BA}" type="parTrans" cxnId="{2BAC7F5E-2F2E-475C-A089-83BA95DFB236}">
      <dgm:prSet/>
      <dgm:spPr/>
      <dgm:t>
        <a:bodyPr/>
        <a:lstStyle/>
        <a:p>
          <a:endParaRPr lang="ru-RU"/>
        </a:p>
      </dgm:t>
    </dgm:pt>
    <dgm:pt modelId="{BCEC4FA4-E25B-4188-8BBB-828F6C79A680}" type="sibTrans" cxnId="{2BAC7F5E-2F2E-475C-A089-83BA95DFB236}">
      <dgm:prSet/>
      <dgm:spPr/>
      <dgm:t>
        <a:bodyPr/>
        <a:lstStyle/>
        <a:p>
          <a:endParaRPr lang="ru-RU"/>
        </a:p>
      </dgm:t>
    </dgm:pt>
    <dgm:pt modelId="{41FD8A84-AFF7-4F6D-B22E-51633C67647E}">
      <dgm:prSet phldrT="[Текст]"/>
      <dgm:spPr/>
      <dgm:t>
        <a:bodyPr/>
        <a:lstStyle/>
        <a:p>
          <a:endParaRPr lang="ru-RU" sz="700" dirty="0"/>
        </a:p>
      </dgm:t>
    </dgm:pt>
    <dgm:pt modelId="{EE1E781C-0A65-4FE4-8832-666F2111A568}" type="parTrans" cxnId="{A4E6914B-E4AB-4A13-B66B-1D35380BDC57}">
      <dgm:prSet/>
      <dgm:spPr/>
      <dgm:t>
        <a:bodyPr/>
        <a:lstStyle/>
        <a:p>
          <a:endParaRPr lang="ru-RU"/>
        </a:p>
      </dgm:t>
    </dgm:pt>
    <dgm:pt modelId="{14FB1D13-5C88-474A-B9EC-7A69CF1FB9B9}" type="sibTrans" cxnId="{A4E6914B-E4AB-4A13-B66B-1D35380BDC57}">
      <dgm:prSet/>
      <dgm:spPr/>
      <dgm:t>
        <a:bodyPr/>
        <a:lstStyle/>
        <a:p>
          <a:endParaRPr lang="ru-RU"/>
        </a:p>
      </dgm:t>
    </dgm:pt>
    <dgm:pt modelId="{6386BE56-5084-4EA4-8CDD-8CA54EC76DD5}">
      <dgm:prSet custT="1"/>
      <dgm:spPr/>
      <dgm:t>
        <a:bodyPr/>
        <a:lstStyle/>
        <a:p>
          <a:r>
            <a:rPr lang="ru-RU" sz="1200" b="0" dirty="0" smtClean="0">
              <a:latin typeface="Times New Roman" pitchFamily="18" charset="0"/>
              <a:cs typeface="Times New Roman" pitchFamily="18" charset="0"/>
            </a:rPr>
            <a:t>Фонд «РЖС» в </a:t>
          </a:r>
          <a:r>
            <a:rPr lang="ru-RU" sz="1200" b="0" dirty="0" smtClean="0">
              <a:latin typeface="Times New Roman" pitchFamily="18" charset="0"/>
              <a:cs typeface="Times New Roman" pitchFamily="18" charset="0"/>
            </a:rPr>
            <a:t>течение </a:t>
          </a:r>
          <a:r>
            <a:rPr lang="ru-RU" sz="1200" b="0" dirty="0" smtClean="0">
              <a:latin typeface="Times New Roman" pitchFamily="18" charset="0"/>
              <a:cs typeface="Times New Roman" pitchFamily="18" charset="0"/>
            </a:rPr>
            <a:t>5 дней уведомляет федеральный орган исполнительной власти,  Российскую академию наук, государственную корпорацию «Росатом» о результатах рассмотрения ходатайства  с указанием срока подачи </a:t>
          </a:r>
          <a:r>
            <a:rPr lang="ru-RU" sz="1200" b="0" dirty="0" smtClean="0">
              <a:latin typeface="Times New Roman" pitchFamily="18" charset="0"/>
              <a:cs typeface="Times New Roman" pitchFamily="18" charset="0"/>
            </a:rPr>
            <a:t>кооперативом заявления  о </a:t>
          </a:r>
          <a:r>
            <a:rPr lang="ru-RU" sz="1200" b="0" dirty="0" smtClean="0">
              <a:latin typeface="Times New Roman" pitchFamily="18" charset="0"/>
              <a:cs typeface="Times New Roman" pitchFamily="18" charset="0"/>
            </a:rPr>
            <a:t>передаче земельного </a:t>
          </a:r>
          <a:r>
            <a:rPr lang="ru-RU" sz="1200" b="0" dirty="0" smtClean="0">
              <a:latin typeface="Times New Roman" pitchFamily="18" charset="0"/>
              <a:cs typeface="Times New Roman" pitchFamily="18" charset="0"/>
            </a:rPr>
            <a:t>участка</a:t>
          </a:r>
          <a:endParaRPr lang="ru-RU" sz="1200" b="0" dirty="0" smtClean="0">
            <a:latin typeface="Times New Roman" pitchFamily="18" charset="0"/>
            <a:cs typeface="Times New Roman" pitchFamily="18" charset="0"/>
          </a:endParaRPr>
        </a:p>
      </dgm:t>
    </dgm:pt>
    <dgm:pt modelId="{E3A35D46-3C53-4085-BA3A-8AD95FA6BE7F}" type="parTrans" cxnId="{E830B8C6-87BE-4216-A035-F3C39B0E5F8F}">
      <dgm:prSet/>
      <dgm:spPr/>
      <dgm:t>
        <a:bodyPr/>
        <a:lstStyle/>
        <a:p>
          <a:endParaRPr lang="ru-RU"/>
        </a:p>
      </dgm:t>
    </dgm:pt>
    <dgm:pt modelId="{3C250F5A-2A47-4011-9280-804C123E7D3E}" type="sibTrans" cxnId="{E830B8C6-87BE-4216-A035-F3C39B0E5F8F}">
      <dgm:prSet/>
      <dgm:spPr/>
      <dgm:t>
        <a:bodyPr/>
        <a:lstStyle/>
        <a:p>
          <a:endParaRPr lang="ru-RU"/>
        </a:p>
      </dgm:t>
    </dgm:pt>
    <dgm:pt modelId="{767967DD-E9E1-47F7-9202-B0B52F38F69B}">
      <dgm:prSet custT="1"/>
      <dgm:spPr/>
      <dgm:t>
        <a:bodyPr/>
        <a:lstStyle/>
        <a:p>
          <a:r>
            <a:rPr lang="ru-RU" sz="1200" dirty="0" smtClean="0">
              <a:latin typeface="Times New Roman" pitchFamily="18" charset="0"/>
              <a:cs typeface="Times New Roman" pitchFamily="18" charset="0"/>
            </a:rPr>
            <a:t>Фонд «РЖС» обеспечивает изменение категории и вида разрешенного использования земельного участка, переданного в собственность Фонда «РЖС», в целях его передачи кооперативу (в </a:t>
          </a:r>
          <a:r>
            <a:rPr lang="ru-RU" sz="1200" dirty="0" smtClean="0">
              <a:latin typeface="Times New Roman" pitchFamily="18" charset="0"/>
              <a:cs typeface="Times New Roman" pitchFamily="18" charset="0"/>
            </a:rPr>
            <a:t>срок </a:t>
          </a:r>
          <a:r>
            <a:rPr lang="ru-RU" sz="1200" dirty="0" smtClean="0">
              <a:latin typeface="Times New Roman" pitchFamily="18" charset="0"/>
              <a:cs typeface="Times New Roman" pitchFamily="18" charset="0"/>
            </a:rPr>
            <a:t>от 30 до 60 дней)</a:t>
          </a:r>
          <a:endParaRPr lang="ru-RU" sz="1200" dirty="0">
            <a:latin typeface="Times New Roman" pitchFamily="18" charset="0"/>
            <a:cs typeface="Times New Roman" pitchFamily="18" charset="0"/>
          </a:endParaRPr>
        </a:p>
      </dgm:t>
    </dgm:pt>
    <dgm:pt modelId="{C40FBB6C-BBFE-4177-94FA-77ED0340F98A}" type="parTrans" cxnId="{8C65720C-E1C7-4734-8B8B-9C401DEEA135}">
      <dgm:prSet/>
      <dgm:spPr/>
      <dgm:t>
        <a:bodyPr/>
        <a:lstStyle/>
        <a:p>
          <a:endParaRPr lang="ru-RU"/>
        </a:p>
      </dgm:t>
    </dgm:pt>
    <dgm:pt modelId="{D49515C7-9C83-4CA1-AB72-7E01599D7BB7}" type="sibTrans" cxnId="{8C65720C-E1C7-4734-8B8B-9C401DEEA135}">
      <dgm:prSet/>
      <dgm:spPr/>
      <dgm:t>
        <a:bodyPr/>
        <a:lstStyle/>
        <a:p>
          <a:endParaRPr lang="ru-RU"/>
        </a:p>
      </dgm:t>
    </dgm:pt>
    <dgm:pt modelId="{B8B97576-59C2-4B61-9527-8E7194EEC4B1}">
      <dgm:prSet phldrT="[Текст]" custT="1"/>
      <dgm:spPr/>
      <dgm:t>
        <a:bodyPr/>
        <a:lstStyle/>
        <a:p>
          <a:endParaRPr lang="ru-RU" sz="1200" b="0" dirty="0">
            <a:latin typeface="Times New Roman" pitchFamily="18" charset="0"/>
            <a:cs typeface="Times New Roman" pitchFamily="18" charset="0"/>
          </a:endParaRPr>
        </a:p>
      </dgm:t>
    </dgm:pt>
    <dgm:pt modelId="{83E40A5F-564C-46C6-BCAC-24107FDA215F}" type="parTrans" cxnId="{B7AAB8C6-CB24-4013-B974-C26EC9D59DEB}">
      <dgm:prSet/>
      <dgm:spPr/>
      <dgm:t>
        <a:bodyPr/>
        <a:lstStyle/>
        <a:p>
          <a:endParaRPr lang="ru-RU"/>
        </a:p>
      </dgm:t>
    </dgm:pt>
    <dgm:pt modelId="{8C9C6641-0585-410D-B055-8F9A6304288F}" type="sibTrans" cxnId="{B7AAB8C6-CB24-4013-B974-C26EC9D59DEB}">
      <dgm:prSet/>
      <dgm:spPr/>
      <dgm:t>
        <a:bodyPr/>
        <a:lstStyle/>
        <a:p>
          <a:endParaRPr lang="ru-RU"/>
        </a:p>
      </dgm:t>
    </dgm:pt>
    <dgm:pt modelId="{D60CE8F3-0479-4547-A072-4F2C686A3E5D}">
      <dgm:prSet custT="1"/>
      <dgm:spPr/>
      <dgm:t>
        <a:bodyPr/>
        <a:lstStyle/>
        <a:p>
          <a:r>
            <a:rPr lang="ru-RU" sz="1200" dirty="0" smtClean="0">
              <a:latin typeface="Times New Roman" pitchFamily="18" charset="0"/>
              <a:cs typeface="Times New Roman" pitchFamily="18" charset="0"/>
            </a:rPr>
            <a:t>Создание кооператива (подготовка учредительных документов, проведение общего собрания учредителей кооператива, государственная регистрация кооператива, вступление граждан, включенных в утвержденные списки, в члены кооператива) в </a:t>
          </a:r>
          <a:r>
            <a:rPr lang="ru-RU" sz="1200" dirty="0" smtClean="0">
              <a:latin typeface="Times New Roman" pitchFamily="18" charset="0"/>
              <a:cs typeface="Times New Roman" pitchFamily="18" charset="0"/>
            </a:rPr>
            <a:t>течениие1 </a:t>
          </a:r>
          <a:r>
            <a:rPr lang="ru-RU" sz="1200" dirty="0" smtClean="0">
              <a:latin typeface="Times New Roman" pitchFamily="18" charset="0"/>
              <a:cs typeface="Times New Roman" pitchFamily="18" charset="0"/>
            </a:rPr>
            <a:t>года со дня принятия Фондом «РЖС» решения о передаче земельного участка кооперативу</a:t>
          </a:r>
          <a:endParaRPr lang="ru-RU" sz="1200" dirty="0">
            <a:latin typeface="Times New Roman" pitchFamily="18" charset="0"/>
            <a:cs typeface="Times New Roman" pitchFamily="18" charset="0"/>
          </a:endParaRPr>
        </a:p>
      </dgm:t>
    </dgm:pt>
    <dgm:pt modelId="{1B62BAB0-8444-4FC5-990F-AF9EB603FB03}" type="parTrans" cxnId="{6AD1DCE9-B873-42A9-878F-6555B3CB7286}">
      <dgm:prSet/>
      <dgm:spPr/>
      <dgm:t>
        <a:bodyPr/>
        <a:lstStyle/>
        <a:p>
          <a:endParaRPr lang="ru-RU"/>
        </a:p>
      </dgm:t>
    </dgm:pt>
    <dgm:pt modelId="{7C4ABBC2-4517-4D7D-BFEA-589EDF0C1F65}" type="sibTrans" cxnId="{6AD1DCE9-B873-42A9-878F-6555B3CB7286}">
      <dgm:prSet/>
      <dgm:spPr/>
      <dgm:t>
        <a:bodyPr/>
        <a:lstStyle/>
        <a:p>
          <a:endParaRPr lang="ru-RU"/>
        </a:p>
      </dgm:t>
    </dgm:pt>
    <dgm:pt modelId="{A5C3C51E-8A06-4552-8EA7-312CFB053D99}">
      <dgm:prSet custT="1"/>
      <dgm:spPr/>
      <dgm:t>
        <a:bodyPr/>
        <a:lstStyle/>
        <a:p>
          <a:r>
            <a:rPr lang="ru-RU" sz="1200" dirty="0" smtClean="0">
              <a:latin typeface="Times New Roman" pitchFamily="18" charset="0"/>
              <a:cs typeface="Times New Roman" pitchFamily="18" charset="0"/>
            </a:rPr>
            <a:t>Подача кооперативом  </a:t>
          </a:r>
          <a:r>
            <a:rPr lang="ru-RU" sz="1200" dirty="0" smtClean="0">
              <a:latin typeface="Times New Roman" pitchFamily="18" charset="0"/>
              <a:cs typeface="Times New Roman" pitchFamily="18" charset="0"/>
            </a:rPr>
            <a:t>заявления </a:t>
          </a:r>
          <a:r>
            <a:rPr lang="ru-RU" sz="1200" dirty="0" smtClean="0">
              <a:latin typeface="Times New Roman" pitchFamily="18" charset="0"/>
              <a:cs typeface="Times New Roman" pitchFamily="18" charset="0"/>
            </a:rPr>
            <a:t>о </a:t>
          </a:r>
          <a:r>
            <a:rPr lang="ru-RU" sz="1200" dirty="0" smtClean="0">
              <a:latin typeface="Times New Roman" pitchFamily="18" charset="0"/>
              <a:cs typeface="Times New Roman" pitchFamily="18" charset="0"/>
            </a:rPr>
            <a:t>передаче земельного участка в безвозмездное срочное пользование и принятие решения попечительского совета Фонда «РЖС» о передаче земельного участка кооперативу в безвозмездное срочное пользование </a:t>
          </a:r>
          <a:endParaRPr lang="ru-RU" sz="1200" dirty="0">
            <a:latin typeface="Times New Roman" pitchFamily="18" charset="0"/>
            <a:cs typeface="Times New Roman" pitchFamily="18" charset="0"/>
          </a:endParaRPr>
        </a:p>
      </dgm:t>
    </dgm:pt>
    <dgm:pt modelId="{94548F7C-587F-4F42-8BB0-4DCD0B40BE7B}" type="parTrans" cxnId="{4A568096-FC26-40F5-B542-95174AB9874F}">
      <dgm:prSet/>
      <dgm:spPr/>
      <dgm:t>
        <a:bodyPr/>
        <a:lstStyle/>
        <a:p>
          <a:endParaRPr lang="ru-RU"/>
        </a:p>
      </dgm:t>
    </dgm:pt>
    <dgm:pt modelId="{A6565609-5099-42E0-AEEB-2BC97BB84217}" type="sibTrans" cxnId="{4A568096-FC26-40F5-B542-95174AB9874F}">
      <dgm:prSet/>
      <dgm:spPr/>
      <dgm:t>
        <a:bodyPr/>
        <a:lstStyle/>
        <a:p>
          <a:endParaRPr lang="ru-RU"/>
        </a:p>
      </dgm:t>
    </dgm:pt>
    <dgm:pt modelId="{C0F61050-EF4E-4847-8A4B-E3A5CDC63A4F}">
      <dgm:prSet custT="1"/>
      <dgm:spPr/>
      <dgm:t>
        <a:bodyPr/>
        <a:lstStyle/>
        <a:p>
          <a:r>
            <a:rPr lang="ru-RU" sz="1200" dirty="0" smtClean="0">
              <a:latin typeface="Times New Roman" pitchFamily="18" charset="0"/>
              <a:cs typeface="Times New Roman" pitchFamily="18" charset="0"/>
            </a:rPr>
            <a:t>Внесение 30 % от суммы всех паевых взносов на счет кооператива и заключение </a:t>
          </a:r>
          <a:r>
            <a:rPr lang="ru-RU" sz="1200" dirty="0" smtClean="0">
              <a:latin typeface="Times New Roman" pitchFamily="18" charset="0"/>
              <a:cs typeface="Times New Roman" pitchFamily="18" charset="0"/>
            </a:rPr>
            <a:t>с кооперативом в течение 3  месяцев  </a:t>
          </a:r>
          <a:r>
            <a:rPr lang="ru-RU" sz="1200" dirty="0" smtClean="0">
              <a:latin typeface="Times New Roman" pitchFamily="18" charset="0"/>
              <a:cs typeface="Times New Roman" pitchFamily="18" charset="0"/>
            </a:rPr>
            <a:t>договора безвозмездного срочного пользования земельным участком Фонда «РЖС</a:t>
          </a:r>
          <a:r>
            <a:rPr lang="ru-RU" sz="1200" dirty="0" smtClean="0">
              <a:latin typeface="Times New Roman" pitchFamily="18" charset="0"/>
              <a:cs typeface="Times New Roman" pitchFamily="18" charset="0"/>
            </a:rPr>
            <a:t>»</a:t>
          </a:r>
          <a:endParaRPr lang="ru-RU" sz="1200" dirty="0">
            <a:latin typeface="Times New Roman" pitchFamily="18" charset="0"/>
            <a:cs typeface="Times New Roman" pitchFamily="18" charset="0"/>
          </a:endParaRPr>
        </a:p>
      </dgm:t>
    </dgm:pt>
    <dgm:pt modelId="{00DFCB49-6651-4019-BE2F-7BFA8E861E43}" type="parTrans" cxnId="{45A54BF4-45AD-4C22-A9EB-4522749FC48D}">
      <dgm:prSet/>
      <dgm:spPr/>
      <dgm:t>
        <a:bodyPr/>
        <a:lstStyle/>
        <a:p>
          <a:endParaRPr lang="ru-RU"/>
        </a:p>
      </dgm:t>
    </dgm:pt>
    <dgm:pt modelId="{061A4EEB-3579-4ED7-8C41-535139F8314E}" type="sibTrans" cxnId="{45A54BF4-45AD-4C22-A9EB-4522749FC48D}">
      <dgm:prSet/>
      <dgm:spPr/>
      <dgm:t>
        <a:bodyPr/>
        <a:lstStyle/>
        <a:p>
          <a:endParaRPr lang="ru-RU"/>
        </a:p>
      </dgm:t>
    </dgm:pt>
    <dgm:pt modelId="{C34ADA44-8FDA-4B92-AB3A-28F5A1C413E5}" type="pres">
      <dgm:prSet presAssocID="{EB31221B-7449-4694-A978-C4C58C5723B5}" presName="linearFlow" presStyleCnt="0">
        <dgm:presLayoutVars>
          <dgm:dir/>
          <dgm:animLvl val="lvl"/>
          <dgm:resizeHandles val="exact"/>
        </dgm:presLayoutVars>
      </dgm:prSet>
      <dgm:spPr/>
      <dgm:t>
        <a:bodyPr/>
        <a:lstStyle/>
        <a:p>
          <a:endParaRPr lang="ru-RU"/>
        </a:p>
      </dgm:t>
    </dgm:pt>
    <dgm:pt modelId="{E194C15B-4CB9-4325-86DC-38D44FD5EA9D}" type="pres">
      <dgm:prSet presAssocID="{402B7E29-FD5C-479C-8AFA-7E2861B30413}" presName="composite" presStyleCnt="0"/>
      <dgm:spPr/>
    </dgm:pt>
    <dgm:pt modelId="{D0BE7223-A025-4007-8A11-14FFF3C2203A}" type="pres">
      <dgm:prSet presAssocID="{402B7E29-FD5C-479C-8AFA-7E2861B30413}" presName="parentText" presStyleLbl="alignNode1" presStyleIdx="0" presStyleCnt="8">
        <dgm:presLayoutVars>
          <dgm:chMax val="1"/>
          <dgm:bulletEnabled val="1"/>
        </dgm:presLayoutVars>
      </dgm:prSet>
      <dgm:spPr/>
      <dgm:t>
        <a:bodyPr/>
        <a:lstStyle/>
        <a:p>
          <a:endParaRPr lang="ru-RU"/>
        </a:p>
      </dgm:t>
    </dgm:pt>
    <dgm:pt modelId="{A61682F1-AEE1-4E66-A064-24D69AB1AF13}" type="pres">
      <dgm:prSet presAssocID="{402B7E29-FD5C-479C-8AFA-7E2861B30413}" presName="descendantText" presStyleLbl="alignAcc1" presStyleIdx="0" presStyleCnt="8" custScaleY="138687">
        <dgm:presLayoutVars>
          <dgm:bulletEnabled val="1"/>
        </dgm:presLayoutVars>
      </dgm:prSet>
      <dgm:spPr/>
      <dgm:t>
        <a:bodyPr/>
        <a:lstStyle/>
        <a:p>
          <a:endParaRPr lang="ru-RU"/>
        </a:p>
      </dgm:t>
    </dgm:pt>
    <dgm:pt modelId="{B45F6D11-09CE-43E7-880D-41E1608A928B}" type="pres">
      <dgm:prSet presAssocID="{BCF9068D-CA63-466B-8587-413B6D5C6F6E}" presName="sp" presStyleCnt="0"/>
      <dgm:spPr/>
    </dgm:pt>
    <dgm:pt modelId="{C1C13C21-EF1A-43B8-B966-766D5C813954}" type="pres">
      <dgm:prSet presAssocID="{DE97FF33-EF7E-4B28-B240-D862DAC99EF1}" presName="composite" presStyleCnt="0"/>
      <dgm:spPr/>
    </dgm:pt>
    <dgm:pt modelId="{E9ECAF92-FCB0-4CFC-BBF6-8E8A021A8D22}" type="pres">
      <dgm:prSet presAssocID="{DE97FF33-EF7E-4B28-B240-D862DAC99EF1}" presName="parentText" presStyleLbl="alignNode1" presStyleIdx="1" presStyleCnt="8" custLinFactNeighborX="0" custLinFactNeighborY="-13985">
        <dgm:presLayoutVars>
          <dgm:chMax val="1"/>
          <dgm:bulletEnabled val="1"/>
        </dgm:presLayoutVars>
      </dgm:prSet>
      <dgm:spPr/>
      <dgm:t>
        <a:bodyPr/>
        <a:lstStyle/>
        <a:p>
          <a:endParaRPr lang="ru-RU"/>
        </a:p>
      </dgm:t>
    </dgm:pt>
    <dgm:pt modelId="{45811D3D-C811-4C34-8094-131D0F086443}" type="pres">
      <dgm:prSet presAssocID="{DE97FF33-EF7E-4B28-B240-D862DAC99EF1}" presName="descendantText" presStyleLbl="alignAcc1" presStyleIdx="1" presStyleCnt="8" custScaleY="149300" custLinFactNeighborX="-423" custLinFactNeighborY="9489">
        <dgm:presLayoutVars>
          <dgm:bulletEnabled val="1"/>
        </dgm:presLayoutVars>
      </dgm:prSet>
      <dgm:spPr/>
      <dgm:t>
        <a:bodyPr/>
        <a:lstStyle/>
        <a:p>
          <a:endParaRPr lang="ru-RU"/>
        </a:p>
      </dgm:t>
    </dgm:pt>
    <dgm:pt modelId="{2BA61DA7-4217-4B9F-8883-4627B6E4616B}" type="pres">
      <dgm:prSet presAssocID="{8B101AF6-D7BA-4C99-B012-AF3DB3B61288}" presName="sp" presStyleCnt="0"/>
      <dgm:spPr/>
    </dgm:pt>
    <dgm:pt modelId="{CC1DE61F-59E7-40FF-B66C-4119B2AC7A60}" type="pres">
      <dgm:prSet presAssocID="{C54B0F62-FA6A-4AA9-8E8F-DDBBC970A049}" presName="composite" presStyleCnt="0"/>
      <dgm:spPr/>
    </dgm:pt>
    <dgm:pt modelId="{6D81B122-5FDF-49AB-BEC0-E92EAF8E4241}" type="pres">
      <dgm:prSet presAssocID="{C54B0F62-FA6A-4AA9-8E8F-DDBBC970A049}" presName="parentText" presStyleLbl="alignNode1" presStyleIdx="2" presStyleCnt="8">
        <dgm:presLayoutVars>
          <dgm:chMax val="1"/>
          <dgm:bulletEnabled val="1"/>
        </dgm:presLayoutVars>
      </dgm:prSet>
      <dgm:spPr/>
      <dgm:t>
        <a:bodyPr/>
        <a:lstStyle/>
        <a:p>
          <a:endParaRPr lang="ru-RU"/>
        </a:p>
      </dgm:t>
    </dgm:pt>
    <dgm:pt modelId="{045464AF-4DAF-4BCA-BC1D-A48B700D6F82}" type="pres">
      <dgm:prSet presAssocID="{C54B0F62-FA6A-4AA9-8E8F-DDBBC970A049}" presName="descendantText" presStyleLbl="alignAcc1" presStyleIdx="2" presStyleCnt="8" custLinFactNeighborX="196" custLinFactNeighborY="25832">
        <dgm:presLayoutVars>
          <dgm:bulletEnabled val="1"/>
        </dgm:presLayoutVars>
      </dgm:prSet>
      <dgm:spPr/>
      <dgm:t>
        <a:bodyPr/>
        <a:lstStyle/>
        <a:p>
          <a:endParaRPr lang="ru-RU"/>
        </a:p>
      </dgm:t>
    </dgm:pt>
    <dgm:pt modelId="{DA06C0C9-37D0-44A3-A441-9CADAED54BA9}" type="pres">
      <dgm:prSet presAssocID="{D83EB06E-B3EA-438A-B158-FAB354A32B17}" presName="sp" presStyleCnt="0"/>
      <dgm:spPr/>
    </dgm:pt>
    <dgm:pt modelId="{CD03D576-9311-47AD-BE32-E9FDC7EC6548}" type="pres">
      <dgm:prSet presAssocID="{5DDF5461-586B-48A2-A75C-EEA925DA54CE}" presName="composite" presStyleCnt="0"/>
      <dgm:spPr/>
    </dgm:pt>
    <dgm:pt modelId="{306C0C24-9571-49DC-B9F3-F58DB6F2A9AD}" type="pres">
      <dgm:prSet presAssocID="{5DDF5461-586B-48A2-A75C-EEA925DA54CE}" presName="parentText" presStyleLbl="alignNode1" presStyleIdx="3" presStyleCnt="8">
        <dgm:presLayoutVars>
          <dgm:chMax val="1"/>
          <dgm:bulletEnabled val="1"/>
        </dgm:presLayoutVars>
      </dgm:prSet>
      <dgm:spPr/>
      <dgm:t>
        <a:bodyPr/>
        <a:lstStyle/>
        <a:p>
          <a:endParaRPr lang="ru-RU"/>
        </a:p>
      </dgm:t>
    </dgm:pt>
    <dgm:pt modelId="{7470ED8F-DFC4-41D4-AE6A-B85BC1BDAF01}" type="pres">
      <dgm:prSet presAssocID="{5DDF5461-586B-48A2-A75C-EEA925DA54CE}" presName="descendantText" presStyleLbl="alignAcc1" presStyleIdx="3" presStyleCnt="8" custScaleY="124024">
        <dgm:presLayoutVars>
          <dgm:bulletEnabled val="1"/>
        </dgm:presLayoutVars>
      </dgm:prSet>
      <dgm:spPr/>
      <dgm:t>
        <a:bodyPr/>
        <a:lstStyle/>
        <a:p>
          <a:endParaRPr lang="ru-RU"/>
        </a:p>
      </dgm:t>
    </dgm:pt>
    <dgm:pt modelId="{8026835D-DF09-4E65-8E05-348F75198AC1}" type="pres">
      <dgm:prSet presAssocID="{1C956FBE-E641-4710-85E5-D298EB174723}" presName="sp" presStyleCnt="0"/>
      <dgm:spPr/>
    </dgm:pt>
    <dgm:pt modelId="{9EC532EE-16F6-40F7-875E-73C051B8E1EB}" type="pres">
      <dgm:prSet presAssocID="{7F68600A-A661-4008-AAF9-C9D7EE320438}" presName="composite" presStyleCnt="0"/>
      <dgm:spPr/>
    </dgm:pt>
    <dgm:pt modelId="{4D73A366-BE91-43C9-8EA1-5D850567646E}" type="pres">
      <dgm:prSet presAssocID="{7F68600A-A661-4008-AAF9-C9D7EE320438}" presName="parentText" presStyleLbl="alignNode1" presStyleIdx="4" presStyleCnt="8">
        <dgm:presLayoutVars>
          <dgm:chMax val="1"/>
          <dgm:bulletEnabled val="1"/>
        </dgm:presLayoutVars>
      </dgm:prSet>
      <dgm:spPr/>
      <dgm:t>
        <a:bodyPr/>
        <a:lstStyle/>
        <a:p>
          <a:endParaRPr lang="ru-RU"/>
        </a:p>
      </dgm:t>
    </dgm:pt>
    <dgm:pt modelId="{0CC495E6-E740-4617-A931-C7BC0FF32A1D}" type="pres">
      <dgm:prSet presAssocID="{7F68600A-A661-4008-AAF9-C9D7EE320438}" presName="descendantText" presStyleLbl="alignAcc1" presStyleIdx="4" presStyleCnt="8">
        <dgm:presLayoutVars>
          <dgm:bulletEnabled val="1"/>
        </dgm:presLayoutVars>
      </dgm:prSet>
      <dgm:spPr/>
      <dgm:t>
        <a:bodyPr/>
        <a:lstStyle/>
        <a:p>
          <a:endParaRPr lang="ru-RU"/>
        </a:p>
      </dgm:t>
    </dgm:pt>
    <dgm:pt modelId="{B0A0E56F-D56A-4FD8-9B3E-7C60E504AB48}" type="pres">
      <dgm:prSet presAssocID="{CF33D840-C0DB-44C9-BCB3-51DD598AD4D7}" presName="sp" presStyleCnt="0"/>
      <dgm:spPr/>
    </dgm:pt>
    <dgm:pt modelId="{4234C6F1-DE82-4EAE-BF7B-A2B208B17426}" type="pres">
      <dgm:prSet presAssocID="{63D4EC77-0D74-4E5B-A4F7-0449FEA1445A}" presName="composite" presStyleCnt="0"/>
      <dgm:spPr/>
    </dgm:pt>
    <dgm:pt modelId="{3C0C91DF-56F2-4E2B-8508-D563BED654C6}" type="pres">
      <dgm:prSet presAssocID="{63D4EC77-0D74-4E5B-A4F7-0449FEA1445A}" presName="parentText" presStyleLbl="alignNode1" presStyleIdx="5" presStyleCnt="8">
        <dgm:presLayoutVars>
          <dgm:chMax val="1"/>
          <dgm:bulletEnabled val="1"/>
        </dgm:presLayoutVars>
      </dgm:prSet>
      <dgm:spPr/>
      <dgm:t>
        <a:bodyPr/>
        <a:lstStyle/>
        <a:p>
          <a:endParaRPr lang="ru-RU"/>
        </a:p>
      </dgm:t>
    </dgm:pt>
    <dgm:pt modelId="{57641CAD-CC63-4FA0-8A94-9036E329AF45}" type="pres">
      <dgm:prSet presAssocID="{63D4EC77-0D74-4E5B-A4F7-0449FEA1445A}" presName="descendantText" presStyleLbl="alignAcc1" presStyleIdx="5" presStyleCnt="8" custScaleY="133671">
        <dgm:presLayoutVars>
          <dgm:bulletEnabled val="1"/>
        </dgm:presLayoutVars>
      </dgm:prSet>
      <dgm:spPr/>
      <dgm:t>
        <a:bodyPr/>
        <a:lstStyle/>
        <a:p>
          <a:endParaRPr lang="ru-RU"/>
        </a:p>
      </dgm:t>
    </dgm:pt>
    <dgm:pt modelId="{A5F05EA7-0D01-4757-B578-C6018A3E6853}" type="pres">
      <dgm:prSet presAssocID="{333D4915-1D1D-45E9-8C1D-1B25A8ADFAA7}" presName="sp" presStyleCnt="0"/>
      <dgm:spPr/>
    </dgm:pt>
    <dgm:pt modelId="{C7309283-52A1-4340-B931-BAB9A2174216}" type="pres">
      <dgm:prSet presAssocID="{6118A185-2353-49DC-B06F-A48ACEE94C8F}" presName="composite" presStyleCnt="0"/>
      <dgm:spPr/>
    </dgm:pt>
    <dgm:pt modelId="{F761201C-B81D-4998-ABED-AF02AB249244}" type="pres">
      <dgm:prSet presAssocID="{6118A185-2353-49DC-B06F-A48ACEE94C8F}" presName="parentText" presStyleLbl="alignNode1" presStyleIdx="6" presStyleCnt="8">
        <dgm:presLayoutVars>
          <dgm:chMax val="1"/>
          <dgm:bulletEnabled val="1"/>
        </dgm:presLayoutVars>
      </dgm:prSet>
      <dgm:spPr/>
      <dgm:t>
        <a:bodyPr/>
        <a:lstStyle/>
        <a:p>
          <a:endParaRPr lang="ru-RU"/>
        </a:p>
      </dgm:t>
    </dgm:pt>
    <dgm:pt modelId="{D0EA1F8B-DE55-4ED9-A043-2AC99B0BEA9C}" type="pres">
      <dgm:prSet presAssocID="{6118A185-2353-49DC-B06F-A48ACEE94C8F}" presName="descendantText" presStyleLbl="alignAcc1" presStyleIdx="6" presStyleCnt="8" custScaleY="152301">
        <dgm:presLayoutVars>
          <dgm:bulletEnabled val="1"/>
        </dgm:presLayoutVars>
      </dgm:prSet>
      <dgm:spPr/>
      <dgm:t>
        <a:bodyPr/>
        <a:lstStyle/>
        <a:p>
          <a:endParaRPr lang="ru-RU"/>
        </a:p>
      </dgm:t>
    </dgm:pt>
    <dgm:pt modelId="{FC8CE246-DB5C-4BF4-8D83-D3969504CDA4}" type="pres">
      <dgm:prSet presAssocID="{CB41FCA2-60A2-4A9C-BE81-9119EC5E01A1}" presName="sp" presStyleCnt="0"/>
      <dgm:spPr/>
    </dgm:pt>
    <dgm:pt modelId="{6BE806A5-AAE5-48A0-9C4A-A4476E788B9C}" type="pres">
      <dgm:prSet presAssocID="{A4D957EB-CC75-49DE-A15A-6E1DE25E325C}" presName="composite" presStyleCnt="0"/>
      <dgm:spPr/>
    </dgm:pt>
    <dgm:pt modelId="{4CF7EE9E-247B-44EB-86A0-DA4277BA4D36}" type="pres">
      <dgm:prSet presAssocID="{A4D957EB-CC75-49DE-A15A-6E1DE25E325C}" presName="parentText" presStyleLbl="alignNode1" presStyleIdx="7" presStyleCnt="8">
        <dgm:presLayoutVars>
          <dgm:chMax val="1"/>
          <dgm:bulletEnabled val="1"/>
        </dgm:presLayoutVars>
      </dgm:prSet>
      <dgm:spPr/>
      <dgm:t>
        <a:bodyPr/>
        <a:lstStyle/>
        <a:p>
          <a:endParaRPr lang="ru-RU"/>
        </a:p>
      </dgm:t>
    </dgm:pt>
    <dgm:pt modelId="{D6AE20F2-664C-4D81-9D4F-37615CA8BBC8}" type="pres">
      <dgm:prSet presAssocID="{A4D957EB-CC75-49DE-A15A-6E1DE25E325C}" presName="descendantText" presStyleLbl="alignAcc1" presStyleIdx="7" presStyleCnt="8" custLinFactNeighborX="-729" custLinFactNeighborY="20013">
        <dgm:presLayoutVars>
          <dgm:bulletEnabled val="1"/>
        </dgm:presLayoutVars>
      </dgm:prSet>
      <dgm:spPr/>
      <dgm:t>
        <a:bodyPr/>
        <a:lstStyle/>
        <a:p>
          <a:endParaRPr lang="ru-RU"/>
        </a:p>
      </dgm:t>
    </dgm:pt>
  </dgm:ptLst>
  <dgm:cxnLst>
    <dgm:cxn modelId="{005FF0AB-71F5-42B1-94E3-0DEB08EE1E55}" type="presOf" srcId="{A5C3C51E-8A06-4552-8EA7-312CFB053D99}" destId="{D0EA1F8B-DE55-4ED9-A043-2AC99B0BEA9C}" srcOrd="0" destOrd="0" presId="urn:microsoft.com/office/officeart/2005/8/layout/chevron2"/>
    <dgm:cxn modelId="{E736F073-B565-49BB-B7BF-A75A2ED81CCA}" srcId="{EB31221B-7449-4694-A978-C4C58C5723B5}" destId="{7F68600A-A661-4008-AAF9-C9D7EE320438}" srcOrd="4" destOrd="0" parTransId="{4B7EDBAF-FD7B-4A6C-9FB6-1DE3A3051E28}" sibTransId="{CF33D840-C0DB-44C9-BCB3-51DD598AD4D7}"/>
    <dgm:cxn modelId="{1720845B-2907-444E-943C-C3957CD2EA55}" type="presOf" srcId="{EB31221B-7449-4694-A978-C4C58C5723B5}" destId="{C34ADA44-8FDA-4B92-AB3A-28F5A1C413E5}" srcOrd="0" destOrd="0" presId="urn:microsoft.com/office/officeart/2005/8/layout/chevron2"/>
    <dgm:cxn modelId="{4C66DD65-0B15-49F5-91F5-AB075A942952}" type="presOf" srcId="{7F68600A-A661-4008-AAF9-C9D7EE320438}" destId="{4D73A366-BE91-43C9-8EA1-5D850567646E}" srcOrd="0" destOrd="0" presId="urn:microsoft.com/office/officeart/2005/8/layout/chevron2"/>
    <dgm:cxn modelId="{5AECF6C0-4249-4B35-B89C-0F75C869C299}" srcId="{EB31221B-7449-4694-A978-C4C58C5723B5}" destId="{A4D957EB-CC75-49DE-A15A-6E1DE25E325C}" srcOrd="7" destOrd="0" parTransId="{E420695A-5615-47D0-AE8D-A1F97738F28F}" sibTransId="{CF5EAA82-01B7-49BD-A96E-C920E892630B}"/>
    <dgm:cxn modelId="{2BAC7F5E-2F2E-475C-A089-83BA95DFB236}" srcId="{402B7E29-FD5C-479C-8AFA-7E2861B30413}" destId="{087469E1-DD66-4832-9406-B8AAAC26C728}" srcOrd="0" destOrd="0" parTransId="{28EB3E5D-78F6-4564-A10D-05C20A28B0BA}" sibTransId="{BCEC4FA4-E25B-4188-8BBB-828F6C79A680}"/>
    <dgm:cxn modelId="{6AD1DCE9-B873-42A9-878F-6555B3CB7286}" srcId="{63D4EC77-0D74-4E5B-A4F7-0449FEA1445A}" destId="{D60CE8F3-0479-4547-A072-4F2C686A3E5D}" srcOrd="0" destOrd="0" parTransId="{1B62BAB0-8444-4FC5-990F-AF9EB603FB03}" sibTransId="{7C4ABBC2-4517-4D7D-BFEA-589EDF0C1F65}"/>
    <dgm:cxn modelId="{50E3901D-066C-4D20-88FE-8573319111D6}" type="presOf" srcId="{6386BE56-5084-4EA4-8CDD-8CA54EC76DD5}" destId="{7470ED8F-DFC4-41D4-AE6A-B85BC1BDAF01}" srcOrd="0" destOrd="0" presId="urn:microsoft.com/office/officeart/2005/8/layout/chevron2"/>
    <dgm:cxn modelId="{5C7F1F83-A67F-4DE6-A489-ADFFB2D3C533}" srcId="{EB31221B-7449-4694-A978-C4C58C5723B5}" destId="{63D4EC77-0D74-4E5B-A4F7-0449FEA1445A}" srcOrd="5" destOrd="0" parTransId="{6EC18100-1672-40CD-ACA2-1D8A4AA09290}" sibTransId="{333D4915-1D1D-45E9-8C1D-1B25A8ADFAA7}"/>
    <dgm:cxn modelId="{B7AAB8C6-CB24-4013-B974-C26EC9D59DEB}" srcId="{DE97FF33-EF7E-4B28-B240-D862DAC99EF1}" destId="{B8B97576-59C2-4B61-9527-8E7194EEC4B1}" srcOrd="0" destOrd="0" parTransId="{83E40A5F-564C-46C6-BCAC-24107FDA215F}" sibTransId="{8C9C6641-0585-410D-B055-8F9A6304288F}"/>
    <dgm:cxn modelId="{0351BE94-1085-4AC3-BE6F-361C3A2DF266}" type="presOf" srcId="{6118A185-2353-49DC-B06F-A48ACEE94C8F}" destId="{F761201C-B81D-4998-ABED-AF02AB249244}" srcOrd="0" destOrd="0" presId="urn:microsoft.com/office/officeart/2005/8/layout/chevron2"/>
    <dgm:cxn modelId="{3ADE9334-0B1E-4C8F-A22F-BFB75A8B5024}" srcId="{EB31221B-7449-4694-A978-C4C58C5723B5}" destId="{6118A185-2353-49DC-B06F-A48ACEE94C8F}" srcOrd="6" destOrd="0" parTransId="{4840CB8B-EC1B-45A5-B947-90A0712FC4B2}" sibTransId="{CB41FCA2-60A2-4A9C-BE81-9119EC5E01A1}"/>
    <dgm:cxn modelId="{DAB8BEB8-8A71-438C-B62B-9D098C0A867D}" type="presOf" srcId="{D60CE8F3-0479-4547-A072-4F2C686A3E5D}" destId="{57641CAD-CC63-4FA0-8A94-9036E329AF45}" srcOrd="0" destOrd="0" presId="urn:microsoft.com/office/officeart/2005/8/layout/chevron2"/>
    <dgm:cxn modelId="{848A26E1-EA9E-47BF-92D3-67C3F5626697}" srcId="{DE97FF33-EF7E-4B28-B240-D862DAC99EF1}" destId="{EEFFB94C-D593-4432-A0C0-BF6C6F01711B}" srcOrd="1" destOrd="0" parTransId="{48ACC108-7487-4EAC-80BF-EF58985DD70E}" sibTransId="{2612829D-AE8B-4B56-B28C-D8F18D951730}"/>
    <dgm:cxn modelId="{62FB909C-6B3E-419B-AB26-E13FA904E2A8}" type="presOf" srcId="{767967DD-E9E1-47F7-9202-B0B52F38F69B}" destId="{0CC495E6-E740-4617-A931-C7BC0FF32A1D}" srcOrd="0" destOrd="0" presId="urn:microsoft.com/office/officeart/2005/8/layout/chevron2"/>
    <dgm:cxn modelId="{8C65720C-E1C7-4734-8B8B-9C401DEEA135}" srcId="{7F68600A-A661-4008-AAF9-C9D7EE320438}" destId="{767967DD-E9E1-47F7-9202-B0B52F38F69B}" srcOrd="0" destOrd="0" parTransId="{C40FBB6C-BBFE-4177-94FA-77ED0340F98A}" sibTransId="{D49515C7-9C83-4CA1-AB72-7E01599D7BB7}"/>
    <dgm:cxn modelId="{B47E966A-5076-4AB2-A392-3BC0B0EED1F0}" srcId="{EB31221B-7449-4694-A978-C4C58C5723B5}" destId="{DE97FF33-EF7E-4B28-B240-D862DAC99EF1}" srcOrd="1" destOrd="0" parTransId="{CA3A4FFD-F45D-4BC3-9CEB-2BA7884340D3}" sibTransId="{8B101AF6-D7BA-4C99-B012-AF3DB3B61288}"/>
    <dgm:cxn modelId="{72C49CB9-44AB-4421-966E-BC04BC3FC1AD}" srcId="{EB31221B-7449-4694-A978-C4C58C5723B5}" destId="{5DDF5461-586B-48A2-A75C-EEA925DA54CE}" srcOrd="3" destOrd="0" parTransId="{BF91E862-9349-4138-A333-017B72CB5F84}" sibTransId="{1C956FBE-E641-4710-85E5-D298EB174723}"/>
    <dgm:cxn modelId="{DE6920AA-F74B-4FA5-A13F-AF45B5AF176C}" type="presOf" srcId="{087469E1-DD66-4832-9406-B8AAAC26C728}" destId="{A61682F1-AEE1-4E66-A064-24D69AB1AF13}" srcOrd="0" destOrd="0" presId="urn:microsoft.com/office/officeart/2005/8/layout/chevron2"/>
    <dgm:cxn modelId="{71799E22-501B-4704-8E61-A0538DDC6960}" type="presOf" srcId="{BF17C581-F95B-4FD6-873D-B522840B9BA3}" destId="{045464AF-4DAF-4BCA-BC1D-A48B700D6F82}" srcOrd="0" destOrd="0" presId="urn:microsoft.com/office/officeart/2005/8/layout/chevron2"/>
    <dgm:cxn modelId="{1A2328BE-2487-4D2D-9E5D-0F6FE1A4FB38}" srcId="{C54B0F62-FA6A-4AA9-8E8F-DDBBC970A049}" destId="{BF17C581-F95B-4FD6-873D-B522840B9BA3}" srcOrd="0" destOrd="0" parTransId="{8C3F0D95-FB2A-4388-AA5C-190525CAAC55}" sibTransId="{03F06CC8-5F18-4C10-883A-7BAFD872DDAB}"/>
    <dgm:cxn modelId="{D5750F45-95C0-4F4A-B7C9-02FD70DCED94}" type="presOf" srcId="{63D4EC77-0D74-4E5B-A4F7-0449FEA1445A}" destId="{3C0C91DF-56F2-4E2B-8508-D563BED654C6}" srcOrd="0" destOrd="0" presId="urn:microsoft.com/office/officeart/2005/8/layout/chevron2"/>
    <dgm:cxn modelId="{4891CD67-94D6-4617-94A2-42506260E744}" type="presOf" srcId="{5DDF5461-586B-48A2-A75C-EEA925DA54CE}" destId="{306C0C24-9571-49DC-B9F3-F58DB6F2A9AD}" srcOrd="0" destOrd="0" presId="urn:microsoft.com/office/officeart/2005/8/layout/chevron2"/>
    <dgm:cxn modelId="{73375506-76C1-495A-B13D-2E0528F67E29}" srcId="{EB31221B-7449-4694-A978-C4C58C5723B5}" destId="{C54B0F62-FA6A-4AA9-8E8F-DDBBC970A049}" srcOrd="2" destOrd="0" parTransId="{0A110265-E271-47C7-AA7F-C5955A196BC9}" sibTransId="{D83EB06E-B3EA-438A-B158-FAB354A32B17}"/>
    <dgm:cxn modelId="{D2C026AE-4C43-4EBD-8FC9-CCBB2624CE6D}" type="presOf" srcId="{C54B0F62-FA6A-4AA9-8E8F-DDBBC970A049}" destId="{6D81B122-5FDF-49AB-BEC0-E92EAF8E4241}" srcOrd="0" destOrd="0" presId="urn:microsoft.com/office/officeart/2005/8/layout/chevron2"/>
    <dgm:cxn modelId="{4A568096-FC26-40F5-B542-95174AB9874F}" srcId="{6118A185-2353-49DC-B06F-A48ACEE94C8F}" destId="{A5C3C51E-8A06-4552-8EA7-312CFB053D99}" srcOrd="0" destOrd="0" parTransId="{94548F7C-587F-4F42-8BB0-4DCD0B40BE7B}" sibTransId="{A6565609-5099-42E0-AEEB-2BC97BB84217}"/>
    <dgm:cxn modelId="{D0BCEE57-5FBF-41E6-8DEC-697602BB5803}" srcId="{EB31221B-7449-4694-A978-C4C58C5723B5}" destId="{402B7E29-FD5C-479C-8AFA-7E2861B30413}" srcOrd="0" destOrd="0" parTransId="{B474BC6D-E086-49FE-AF3E-24E6288715E3}" sibTransId="{BCF9068D-CA63-466B-8587-413B6D5C6F6E}"/>
    <dgm:cxn modelId="{8B3C9964-2D6E-4EEC-B5AA-BE7329CBADD6}" type="presOf" srcId="{402B7E29-FD5C-479C-8AFA-7E2861B30413}" destId="{D0BE7223-A025-4007-8A11-14FFF3C2203A}" srcOrd="0" destOrd="0" presId="urn:microsoft.com/office/officeart/2005/8/layout/chevron2"/>
    <dgm:cxn modelId="{4A8290AC-8868-4DB6-AE7B-8CA63C195272}" type="presOf" srcId="{C0F61050-EF4E-4847-8A4B-E3A5CDC63A4F}" destId="{D6AE20F2-664C-4D81-9D4F-37615CA8BBC8}" srcOrd="0" destOrd="0" presId="urn:microsoft.com/office/officeart/2005/8/layout/chevron2"/>
    <dgm:cxn modelId="{A4E6914B-E4AB-4A13-B66B-1D35380BDC57}" srcId="{DE97FF33-EF7E-4B28-B240-D862DAC99EF1}" destId="{41FD8A84-AFF7-4F6D-B22E-51633C67647E}" srcOrd="2" destOrd="0" parTransId="{EE1E781C-0A65-4FE4-8832-666F2111A568}" sibTransId="{14FB1D13-5C88-474A-B9EC-7A69CF1FB9B9}"/>
    <dgm:cxn modelId="{87F41A24-8B47-412E-B449-3964DA258B3C}" type="presOf" srcId="{EEFFB94C-D593-4432-A0C0-BF6C6F01711B}" destId="{45811D3D-C811-4C34-8094-131D0F086443}" srcOrd="0" destOrd="1" presId="urn:microsoft.com/office/officeart/2005/8/layout/chevron2"/>
    <dgm:cxn modelId="{45A54BF4-45AD-4C22-A9EB-4522749FC48D}" srcId="{A4D957EB-CC75-49DE-A15A-6E1DE25E325C}" destId="{C0F61050-EF4E-4847-8A4B-E3A5CDC63A4F}" srcOrd="0" destOrd="0" parTransId="{00DFCB49-6651-4019-BE2F-7BFA8E861E43}" sibTransId="{061A4EEB-3579-4ED7-8C41-535139F8314E}"/>
    <dgm:cxn modelId="{8AAD8E36-31DE-42BD-8CF0-9DDF74105FEC}" type="presOf" srcId="{B8B97576-59C2-4B61-9527-8E7194EEC4B1}" destId="{45811D3D-C811-4C34-8094-131D0F086443}" srcOrd="0" destOrd="0" presId="urn:microsoft.com/office/officeart/2005/8/layout/chevron2"/>
    <dgm:cxn modelId="{6514D2E8-D864-4E2C-8E01-104B689794CA}" type="presOf" srcId="{41FD8A84-AFF7-4F6D-B22E-51633C67647E}" destId="{45811D3D-C811-4C34-8094-131D0F086443}" srcOrd="0" destOrd="2" presId="urn:microsoft.com/office/officeart/2005/8/layout/chevron2"/>
    <dgm:cxn modelId="{3920735C-F121-46BB-A992-AE883BFDA57A}" type="presOf" srcId="{A4D957EB-CC75-49DE-A15A-6E1DE25E325C}" destId="{4CF7EE9E-247B-44EB-86A0-DA4277BA4D36}" srcOrd="0" destOrd="0" presId="urn:microsoft.com/office/officeart/2005/8/layout/chevron2"/>
    <dgm:cxn modelId="{F05E65D2-35E0-45FC-8E54-8B01CC760BD7}" type="presOf" srcId="{DE97FF33-EF7E-4B28-B240-D862DAC99EF1}" destId="{E9ECAF92-FCB0-4CFC-BBF6-8E8A021A8D22}" srcOrd="0" destOrd="0" presId="urn:microsoft.com/office/officeart/2005/8/layout/chevron2"/>
    <dgm:cxn modelId="{E830B8C6-87BE-4216-A035-F3C39B0E5F8F}" srcId="{5DDF5461-586B-48A2-A75C-EEA925DA54CE}" destId="{6386BE56-5084-4EA4-8CDD-8CA54EC76DD5}" srcOrd="0" destOrd="0" parTransId="{E3A35D46-3C53-4085-BA3A-8AD95FA6BE7F}" sibTransId="{3C250F5A-2A47-4011-9280-804C123E7D3E}"/>
    <dgm:cxn modelId="{C6CE7034-92DD-4D42-AEAE-E8355C21B7DA}" type="presParOf" srcId="{C34ADA44-8FDA-4B92-AB3A-28F5A1C413E5}" destId="{E194C15B-4CB9-4325-86DC-38D44FD5EA9D}" srcOrd="0" destOrd="0" presId="urn:microsoft.com/office/officeart/2005/8/layout/chevron2"/>
    <dgm:cxn modelId="{AAF301CB-5E32-4CB6-8580-A0DC4EEAAB43}" type="presParOf" srcId="{E194C15B-4CB9-4325-86DC-38D44FD5EA9D}" destId="{D0BE7223-A025-4007-8A11-14FFF3C2203A}" srcOrd="0" destOrd="0" presId="urn:microsoft.com/office/officeart/2005/8/layout/chevron2"/>
    <dgm:cxn modelId="{1F8C2A2A-8706-484A-85E7-8C347E8DCEFD}" type="presParOf" srcId="{E194C15B-4CB9-4325-86DC-38D44FD5EA9D}" destId="{A61682F1-AEE1-4E66-A064-24D69AB1AF13}" srcOrd="1" destOrd="0" presId="urn:microsoft.com/office/officeart/2005/8/layout/chevron2"/>
    <dgm:cxn modelId="{C95521BD-ECA0-4703-AED3-B3F450B334EE}" type="presParOf" srcId="{C34ADA44-8FDA-4B92-AB3A-28F5A1C413E5}" destId="{B45F6D11-09CE-43E7-880D-41E1608A928B}" srcOrd="1" destOrd="0" presId="urn:microsoft.com/office/officeart/2005/8/layout/chevron2"/>
    <dgm:cxn modelId="{E2DBDC0E-AD7A-463A-BBA8-40CC51D57A94}" type="presParOf" srcId="{C34ADA44-8FDA-4B92-AB3A-28F5A1C413E5}" destId="{C1C13C21-EF1A-43B8-B966-766D5C813954}" srcOrd="2" destOrd="0" presId="urn:microsoft.com/office/officeart/2005/8/layout/chevron2"/>
    <dgm:cxn modelId="{05B8FD00-BE78-4081-AAA9-0DB92F7B8E90}" type="presParOf" srcId="{C1C13C21-EF1A-43B8-B966-766D5C813954}" destId="{E9ECAF92-FCB0-4CFC-BBF6-8E8A021A8D22}" srcOrd="0" destOrd="0" presId="urn:microsoft.com/office/officeart/2005/8/layout/chevron2"/>
    <dgm:cxn modelId="{C07FB6F5-6ED6-4895-94A1-B4A176FAE512}" type="presParOf" srcId="{C1C13C21-EF1A-43B8-B966-766D5C813954}" destId="{45811D3D-C811-4C34-8094-131D0F086443}" srcOrd="1" destOrd="0" presId="urn:microsoft.com/office/officeart/2005/8/layout/chevron2"/>
    <dgm:cxn modelId="{B9423638-CA28-4ED5-831D-56546309E132}" type="presParOf" srcId="{C34ADA44-8FDA-4B92-AB3A-28F5A1C413E5}" destId="{2BA61DA7-4217-4B9F-8883-4627B6E4616B}" srcOrd="3" destOrd="0" presId="urn:microsoft.com/office/officeart/2005/8/layout/chevron2"/>
    <dgm:cxn modelId="{5AA1DCC9-9E27-44DC-9C6D-94BF31A6695F}" type="presParOf" srcId="{C34ADA44-8FDA-4B92-AB3A-28F5A1C413E5}" destId="{CC1DE61F-59E7-40FF-B66C-4119B2AC7A60}" srcOrd="4" destOrd="0" presId="urn:microsoft.com/office/officeart/2005/8/layout/chevron2"/>
    <dgm:cxn modelId="{AB2241CC-D792-422C-90DC-34B7833163CF}" type="presParOf" srcId="{CC1DE61F-59E7-40FF-B66C-4119B2AC7A60}" destId="{6D81B122-5FDF-49AB-BEC0-E92EAF8E4241}" srcOrd="0" destOrd="0" presId="urn:microsoft.com/office/officeart/2005/8/layout/chevron2"/>
    <dgm:cxn modelId="{07E6EDB9-E356-4AC8-99E3-BC1D952010B4}" type="presParOf" srcId="{CC1DE61F-59E7-40FF-B66C-4119B2AC7A60}" destId="{045464AF-4DAF-4BCA-BC1D-A48B700D6F82}" srcOrd="1" destOrd="0" presId="urn:microsoft.com/office/officeart/2005/8/layout/chevron2"/>
    <dgm:cxn modelId="{9E5071F4-56A9-4424-9E04-54164352556A}" type="presParOf" srcId="{C34ADA44-8FDA-4B92-AB3A-28F5A1C413E5}" destId="{DA06C0C9-37D0-44A3-A441-9CADAED54BA9}" srcOrd="5" destOrd="0" presId="urn:microsoft.com/office/officeart/2005/8/layout/chevron2"/>
    <dgm:cxn modelId="{663A180A-4A06-4866-A8B4-36A71D52C252}" type="presParOf" srcId="{C34ADA44-8FDA-4B92-AB3A-28F5A1C413E5}" destId="{CD03D576-9311-47AD-BE32-E9FDC7EC6548}" srcOrd="6" destOrd="0" presId="urn:microsoft.com/office/officeart/2005/8/layout/chevron2"/>
    <dgm:cxn modelId="{3D423686-AAB6-4681-A024-AB4EB02DBD83}" type="presParOf" srcId="{CD03D576-9311-47AD-BE32-E9FDC7EC6548}" destId="{306C0C24-9571-49DC-B9F3-F58DB6F2A9AD}" srcOrd="0" destOrd="0" presId="urn:microsoft.com/office/officeart/2005/8/layout/chevron2"/>
    <dgm:cxn modelId="{C8DF3633-94B3-477E-AACC-F52463972772}" type="presParOf" srcId="{CD03D576-9311-47AD-BE32-E9FDC7EC6548}" destId="{7470ED8F-DFC4-41D4-AE6A-B85BC1BDAF01}" srcOrd="1" destOrd="0" presId="urn:microsoft.com/office/officeart/2005/8/layout/chevron2"/>
    <dgm:cxn modelId="{4CEE2184-F5B3-46C5-8E41-A115149DC7C7}" type="presParOf" srcId="{C34ADA44-8FDA-4B92-AB3A-28F5A1C413E5}" destId="{8026835D-DF09-4E65-8E05-348F75198AC1}" srcOrd="7" destOrd="0" presId="urn:microsoft.com/office/officeart/2005/8/layout/chevron2"/>
    <dgm:cxn modelId="{D4289920-E731-4222-B118-F1E948AFDE12}" type="presParOf" srcId="{C34ADA44-8FDA-4B92-AB3A-28F5A1C413E5}" destId="{9EC532EE-16F6-40F7-875E-73C051B8E1EB}" srcOrd="8" destOrd="0" presId="urn:microsoft.com/office/officeart/2005/8/layout/chevron2"/>
    <dgm:cxn modelId="{9149D1F9-16BC-49E1-BE6B-96FCCA3E102C}" type="presParOf" srcId="{9EC532EE-16F6-40F7-875E-73C051B8E1EB}" destId="{4D73A366-BE91-43C9-8EA1-5D850567646E}" srcOrd="0" destOrd="0" presId="urn:microsoft.com/office/officeart/2005/8/layout/chevron2"/>
    <dgm:cxn modelId="{C340CC81-FF78-4A29-B4F4-D89D84EA1E0C}" type="presParOf" srcId="{9EC532EE-16F6-40F7-875E-73C051B8E1EB}" destId="{0CC495E6-E740-4617-A931-C7BC0FF32A1D}" srcOrd="1" destOrd="0" presId="urn:microsoft.com/office/officeart/2005/8/layout/chevron2"/>
    <dgm:cxn modelId="{4065AB34-2027-4431-BCEC-D0DD82F1483B}" type="presParOf" srcId="{C34ADA44-8FDA-4B92-AB3A-28F5A1C413E5}" destId="{B0A0E56F-D56A-4FD8-9B3E-7C60E504AB48}" srcOrd="9" destOrd="0" presId="urn:microsoft.com/office/officeart/2005/8/layout/chevron2"/>
    <dgm:cxn modelId="{3F3AF945-C8AE-4299-B65A-6B9B1836F6B2}" type="presParOf" srcId="{C34ADA44-8FDA-4B92-AB3A-28F5A1C413E5}" destId="{4234C6F1-DE82-4EAE-BF7B-A2B208B17426}" srcOrd="10" destOrd="0" presId="urn:microsoft.com/office/officeart/2005/8/layout/chevron2"/>
    <dgm:cxn modelId="{A943ABD9-82A9-4A66-8DD4-4D2E8B71101A}" type="presParOf" srcId="{4234C6F1-DE82-4EAE-BF7B-A2B208B17426}" destId="{3C0C91DF-56F2-4E2B-8508-D563BED654C6}" srcOrd="0" destOrd="0" presId="urn:microsoft.com/office/officeart/2005/8/layout/chevron2"/>
    <dgm:cxn modelId="{D670BC46-9286-4712-96D9-64FFAE716E21}" type="presParOf" srcId="{4234C6F1-DE82-4EAE-BF7B-A2B208B17426}" destId="{57641CAD-CC63-4FA0-8A94-9036E329AF45}" srcOrd="1" destOrd="0" presId="urn:microsoft.com/office/officeart/2005/8/layout/chevron2"/>
    <dgm:cxn modelId="{B085CD6C-5B05-408D-9126-BE06A5B661D5}" type="presParOf" srcId="{C34ADA44-8FDA-4B92-AB3A-28F5A1C413E5}" destId="{A5F05EA7-0D01-4757-B578-C6018A3E6853}" srcOrd="11" destOrd="0" presId="urn:microsoft.com/office/officeart/2005/8/layout/chevron2"/>
    <dgm:cxn modelId="{C7A4BF6D-47EF-4B91-8693-4D1EB7BC3125}" type="presParOf" srcId="{C34ADA44-8FDA-4B92-AB3A-28F5A1C413E5}" destId="{C7309283-52A1-4340-B931-BAB9A2174216}" srcOrd="12" destOrd="0" presId="urn:microsoft.com/office/officeart/2005/8/layout/chevron2"/>
    <dgm:cxn modelId="{20C0B3B3-F11A-4670-9808-EDC84B1FD8F4}" type="presParOf" srcId="{C7309283-52A1-4340-B931-BAB9A2174216}" destId="{F761201C-B81D-4998-ABED-AF02AB249244}" srcOrd="0" destOrd="0" presId="urn:microsoft.com/office/officeart/2005/8/layout/chevron2"/>
    <dgm:cxn modelId="{36FDD68F-B130-4F65-8C87-B677A6EEC4C0}" type="presParOf" srcId="{C7309283-52A1-4340-B931-BAB9A2174216}" destId="{D0EA1F8B-DE55-4ED9-A043-2AC99B0BEA9C}" srcOrd="1" destOrd="0" presId="urn:microsoft.com/office/officeart/2005/8/layout/chevron2"/>
    <dgm:cxn modelId="{679A480D-C107-4C48-8B77-0DD97352C1E4}" type="presParOf" srcId="{C34ADA44-8FDA-4B92-AB3A-28F5A1C413E5}" destId="{FC8CE246-DB5C-4BF4-8D83-D3969504CDA4}" srcOrd="13" destOrd="0" presId="urn:microsoft.com/office/officeart/2005/8/layout/chevron2"/>
    <dgm:cxn modelId="{887B1BB2-44A9-4BD3-9C97-5825980BFFDD}" type="presParOf" srcId="{C34ADA44-8FDA-4B92-AB3A-28F5A1C413E5}" destId="{6BE806A5-AAE5-48A0-9C4A-A4476E788B9C}" srcOrd="14" destOrd="0" presId="urn:microsoft.com/office/officeart/2005/8/layout/chevron2"/>
    <dgm:cxn modelId="{7D6DC8C2-4CAF-4594-8383-79B3356778F5}" type="presParOf" srcId="{6BE806A5-AAE5-48A0-9C4A-A4476E788B9C}" destId="{4CF7EE9E-247B-44EB-86A0-DA4277BA4D36}" srcOrd="0" destOrd="0" presId="urn:microsoft.com/office/officeart/2005/8/layout/chevron2"/>
    <dgm:cxn modelId="{20C37D16-BCCA-4A6E-ABCB-898129D2BB14}" type="presParOf" srcId="{6BE806A5-AAE5-48A0-9C4A-A4476E788B9C}" destId="{D6AE20F2-664C-4D81-9D4F-37615CA8BBC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2DDCB4-11C8-47AA-9E74-A5E1FE999779}"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B2A936D9-62A7-4AF3-B06A-232660B64FD1}">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400" dirty="0" smtClean="0">
              <a:latin typeface="+mn-lt"/>
              <a:cs typeface="Arial" pitchFamily="34" charset="0"/>
            </a:rPr>
            <a:t>Содействие в обеспечении земельных участков инженерной инфраструктурой</a:t>
          </a:r>
        </a:p>
      </dgm:t>
    </dgm:pt>
    <dgm:pt modelId="{F27E9B74-E8C8-4BA9-83CB-6D369C9BBA8F}" type="parTrans" cxnId="{49049A58-005E-4949-84A0-84C1B445036B}">
      <dgm:prSet/>
      <dgm:spPr>
        <a:solidFill>
          <a:schemeClr val="bg1">
            <a:lumMod val="65000"/>
          </a:schemeClr>
        </a:solidFill>
      </dgm:spPr>
      <dgm:t>
        <a:bodyPr/>
        <a:lstStyle/>
        <a:p>
          <a:endParaRPr lang="ru-RU" dirty="0"/>
        </a:p>
      </dgm:t>
    </dgm:pt>
    <dgm:pt modelId="{BA3D3A0E-069E-495B-A442-2ACB4C55F8C4}" type="sibTrans" cxnId="{49049A58-005E-4949-84A0-84C1B445036B}">
      <dgm:prSet/>
      <dgm:spPr/>
      <dgm:t>
        <a:bodyPr/>
        <a:lstStyle/>
        <a:p>
          <a:endParaRPr lang="ru-RU"/>
        </a:p>
      </dgm:t>
    </dgm:pt>
    <dgm:pt modelId="{82FBAEFA-52A8-4923-923D-4A9121D83C29}">
      <dgm:prSet phldrT="[Текст]" custT="1"/>
      <dgm:spPr/>
      <dgm:t>
        <a:bodyPr/>
        <a:lstStyle/>
        <a:p>
          <a:r>
            <a:rPr lang="ru-RU" sz="1400" dirty="0" smtClean="0">
              <a:latin typeface="+mn-lt"/>
              <a:cs typeface="Arial" pitchFamily="34" charset="0"/>
            </a:rPr>
            <a:t>Методическое содействие при подготовке органами государственной власти субъектов РФ ходатайств, формировании  органами местного самоуправления списков граждан, имеющих право на приобретение жилья по фиксированной цене</a:t>
          </a:r>
          <a:endParaRPr lang="ru-RU" sz="1400" dirty="0">
            <a:latin typeface="+mn-lt"/>
            <a:cs typeface="Arial" pitchFamily="34" charset="0"/>
          </a:endParaRPr>
        </a:p>
      </dgm:t>
    </dgm:pt>
    <dgm:pt modelId="{A3ACE028-CFE1-4C4B-80BB-1B1E9BE5EF57}" type="parTrans" cxnId="{DF827C67-24D8-4E66-A74E-F090603D6B00}">
      <dgm:prSet/>
      <dgm:spPr>
        <a:solidFill>
          <a:schemeClr val="bg1">
            <a:lumMod val="65000"/>
          </a:schemeClr>
        </a:solidFill>
      </dgm:spPr>
      <dgm:t>
        <a:bodyPr/>
        <a:lstStyle/>
        <a:p>
          <a:endParaRPr lang="ru-RU" dirty="0"/>
        </a:p>
      </dgm:t>
    </dgm:pt>
    <dgm:pt modelId="{7CD4F7BB-590D-4C41-A3D0-E1BF529F7AAD}" type="sibTrans" cxnId="{DF827C67-24D8-4E66-A74E-F090603D6B00}">
      <dgm:prSet/>
      <dgm:spPr/>
      <dgm:t>
        <a:bodyPr/>
        <a:lstStyle/>
        <a:p>
          <a:endParaRPr lang="ru-RU"/>
        </a:p>
      </dgm:t>
    </dgm:pt>
    <dgm:pt modelId="{1191EA01-96EE-421E-AD67-0FD41FFFE5B3}">
      <dgm:prSet phldrT="[Текст]" custT="1"/>
      <dgm:spPr/>
      <dgm:t>
        <a:bodyPr/>
        <a:lstStyle/>
        <a:p>
          <a:pPr defTabSz="622300">
            <a:lnSpc>
              <a:spcPct val="90000"/>
            </a:lnSpc>
            <a:spcBef>
              <a:spcPct val="0"/>
            </a:spcBef>
            <a:spcAft>
              <a:spcPct val="35000"/>
            </a:spcAft>
          </a:pPr>
          <a:r>
            <a:rPr lang="ru-RU" sz="1400" dirty="0" smtClean="0">
              <a:latin typeface="+mn-lt"/>
              <a:cs typeface="Arial" pitchFamily="34" charset="0"/>
            </a:rPr>
            <a:t>Безвозмездная передача застройщику типовой проектной документации </a:t>
          </a:r>
        </a:p>
        <a:p>
          <a:pPr defTabSz="622300">
            <a:lnSpc>
              <a:spcPct val="90000"/>
            </a:lnSpc>
            <a:spcBef>
              <a:spcPct val="0"/>
            </a:spcBef>
            <a:spcAft>
              <a:spcPct val="35000"/>
            </a:spcAft>
          </a:pPr>
          <a:endParaRPr lang="ru-RU" sz="1400" dirty="0">
            <a:latin typeface="+mn-lt"/>
            <a:cs typeface="Arial" pitchFamily="34" charset="0"/>
          </a:endParaRPr>
        </a:p>
      </dgm:t>
    </dgm:pt>
    <dgm:pt modelId="{10B8B369-699E-4DF1-875A-398E7EF28ECA}" type="parTrans" cxnId="{12DFF211-206C-4FFC-882D-9F0354C06446}">
      <dgm:prSet/>
      <dgm:spPr>
        <a:solidFill>
          <a:schemeClr val="bg1">
            <a:lumMod val="65000"/>
          </a:schemeClr>
        </a:solidFill>
      </dgm:spPr>
      <dgm:t>
        <a:bodyPr/>
        <a:lstStyle/>
        <a:p>
          <a:endParaRPr lang="ru-RU" dirty="0"/>
        </a:p>
      </dgm:t>
    </dgm:pt>
    <dgm:pt modelId="{D3EABD51-1212-4394-9958-41C099CAD0BF}" type="sibTrans" cxnId="{12DFF211-206C-4FFC-882D-9F0354C06446}">
      <dgm:prSet/>
      <dgm:spPr/>
      <dgm:t>
        <a:bodyPr/>
        <a:lstStyle/>
        <a:p>
          <a:endParaRPr lang="ru-RU"/>
        </a:p>
      </dgm:t>
    </dgm:pt>
    <dgm:pt modelId="{BE7A81FF-71A3-4350-8B33-312015A74F25}">
      <dgm:prSet phldrT="[Текст]" custT="1"/>
      <dgm:spPr/>
      <dgm:t>
        <a:bodyPr/>
        <a:lstStyle/>
        <a:p>
          <a:r>
            <a:rPr lang="ru-RU" sz="1800" b="1" dirty="0" smtClean="0">
              <a:latin typeface="+mn-lt"/>
              <a:cs typeface="Arial" pitchFamily="34" charset="0"/>
            </a:rPr>
            <a:t>Жилье </a:t>
          </a:r>
          <a:r>
            <a:rPr lang="ru-RU" sz="1800" b="1" dirty="0" err="1" smtClean="0">
              <a:latin typeface="+mn-lt"/>
              <a:cs typeface="Arial" pitchFamily="34" charset="0"/>
            </a:rPr>
            <a:t>эконом-класса</a:t>
          </a:r>
          <a:endParaRPr lang="ru-RU" sz="1800" b="1" dirty="0">
            <a:latin typeface="+mn-lt"/>
            <a:cs typeface="Arial" pitchFamily="34" charset="0"/>
          </a:endParaRPr>
        </a:p>
      </dgm:t>
    </dgm:pt>
    <dgm:pt modelId="{AF279D5C-B6E5-4D4F-968B-2A42250F1978}" type="sibTrans" cxnId="{A673358A-AD3E-4ED0-A3C1-C3FEC63192D6}">
      <dgm:prSet/>
      <dgm:spPr/>
      <dgm:t>
        <a:bodyPr/>
        <a:lstStyle/>
        <a:p>
          <a:endParaRPr lang="ru-RU"/>
        </a:p>
      </dgm:t>
    </dgm:pt>
    <dgm:pt modelId="{3849D09D-BF83-4803-B034-6E3830BCF114}" type="parTrans" cxnId="{A673358A-AD3E-4ED0-A3C1-C3FEC63192D6}">
      <dgm:prSet/>
      <dgm:spPr/>
      <dgm:t>
        <a:bodyPr/>
        <a:lstStyle/>
        <a:p>
          <a:endParaRPr lang="ru-RU"/>
        </a:p>
      </dgm:t>
    </dgm:pt>
    <dgm:pt modelId="{C4D79D5F-9AB8-486E-8EC9-7863AC37DCB8}">
      <dgm:prSet phldrT="[Текст]" custT="1"/>
      <dgm:spPr/>
      <dgm:t>
        <a:bodyPr/>
        <a:lstStyle/>
        <a:p>
          <a:r>
            <a:rPr lang="ru-RU" sz="1400" dirty="0" smtClean="0">
              <a:latin typeface="+mn-lt"/>
              <a:cs typeface="Arial" pitchFamily="34" charset="0"/>
            </a:rPr>
            <a:t>Безвозмездная передача земельных участков застройщику – победителю «голландского аукциона» </a:t>
          </a:r>
          <a:endParaRPr lang="ru-RU" sz="1400" dirty="0">
            <a:latin typeface="+mn-lt"/>
            <a:cs typeface="Arial" pitchFamily="34" charset="0"/>
          </a:endParaRPr>
        </a:p>
      </dgm:t>
    </dgm:pt>
    <dgm:pt modelId="{025C4811-F11B-4BED-8E5D-45C69470AE1B}" type="parTrans" cxnId="{534F456F-5C83-46A2-AF24-BCB216431805}">
      <dgm:prSet/>
      <dgm:spPr>
        <a:solidFill>
          <a:schemeClr val="bg1">
            <a:lumMod val="65000"/>
          </a:schemeClr>
        </a:solidFill>
      </dgm:spPr>
      <dgm:t>
        <a:bodyPr/>
        <a:lstStyle/>
        <a:p>
          <a:endParaRPr lang="ru-RU" dirty="0"/>
        </a:p>
      </dgm:t>
    </dgm:pt>
    <dgm:pt modelId="{E2836A05-5897-4EE1-8CCD-BC55E2416085}" type="sibTrans" cxnId="{534F456F-5C83-46A2-AF24-BCB216431805}">
      <dgm:prSet/>
      <dgm:spPr/>
      <dgm:t>
        <a:bodyPr/>
        <a:lstStyle/>
        <a:p>
          <a:endParaRPr lang="ru-RU"/>
        </a:p>
      </dgm:t>
    </dgm:pt>
    <dgm:pt modelId="{FB659859-9821-45EB-8401-B537B707FEC6}">
      <dgm:prSet phldrT="[Текст]" custT="1"/>
      <dgm:spPr/>
      <dgm:t>
        <a:bodyPr/>
        <a:lstStyle/>
        <a:p>
          <a:r>
            <a:rPr lang="ru-RU" sz="1400" dirty="0" smtClean="0">
              <a:latin typeface="+mn-lt"/>
              <a:cs typeface="Arial" pitchFamily="34" charset="0"/>
            </a:rPr>
            <a:t>Специальные ипотечные программы</a:t>
          </a:r>
          <a:endParaRPr lang="ru-RU" sz="1400" dirty="0">
            <a:latin typeface="+mn-lt"/>
            <a:cs typeface="Arial" pitchFamily="34" charset="0"/>
          </a:endParaRPr>
        </a:p>
      </dgm:t>
    </dgm:pt>
    <dgm:pt modelId="{3E7EE7A0-C743-4665-B697-B6C64CCDBD43}" type="parTrans" cxnId="{CC78EF19-6F02-4CBB-BE9C-3D8AC52D0772}">
      <dgm:prSet/>
      <dgm:spPr>
        <a:solidFill>
          <a:schemeClr val="bg1">
            <a:lumMod val="65000"/>
          </a:schemeClr>
        </a:solidFill>
      </dgm:spPr>
      <dgm:t>
        <a:bodyPr/>
        <a:lstStyle/>
        <a:p>
          <a:endParaRPr lang="ru-RU" dirty="0"/>
        </a:p>
      </dgm:t>
    </dgm:pt>
    <dgm:pt modelId="{29FE9F7A-8BEE-4EE6-B24B-77271682B21F}" type="sibTrans" cxnId="{CC78EF19-6F02-4CBB-BE9C-3D8AC52D0772}">
      <dgm:prSet/>
      <dgm:spPr/>
      <dgm:t>
        <a:bodyPr/>
        <a:lstStyle/>
        <a:p>
          <a:endParaRPr lang="ru-RU"/>
        </a:p>
      </dgm:t>
    </dgm:pt>
    <dgm:pt modelId="{1F2DE4B6-DED5-4125-8E8D-31FA64DDC867}">
      <dgm:prSet phldrT="[Текст]" custScaleX="132810" custScaleY="54334" custRadScaleRad="127486" custRadScaleInc="376796"/>
      <dgm:spPr/>
      <dgm:t>
        <a:bodyPr/>
        <a:lstStyle/>
        <a:p>
          <a:endParaRPr lang="ru-RU" dirty="0"/>
        </a:p>
      </dgm:t>
    </dgm:pt>
    <dgm:pt modelId="{714EA698-A0AD-4454-BF61-EBF5747E218D}" type="parTrans" cxnId="{9C705BF6-B435-4889-A081-7AA0A92AB167}">
      <dgm:prSet custLinFactNeighborX="-3060" custLinFactNeighborY="23810"/>
      <dgm:spPr/>
      <dgm:t>
        <a:bodyPr/>
        <a:lstStyle/>
        <a:p>
          <a:endParaRPr lang="ru-RU"/>
        </a:p>
      </dgm:t>
    </dgm:pt>
    <dgm:pt modelId="{07C55321-0B74-4A9A-B993-4E4DF878B14F}" type="sibTrans" cxnId="{9C705BF6-B435-4889-A081-7AA0A92AB167}">
      <dgm:prSet/>
      <dgm:spPr/>
      <dgm:t>
        <a:bodyPr/>
        <a:lstStyle/>
        <a:p>
          <a:endParaRPr lang="ru-RU"/>
        </a:p>
      </dgm:t>
    </dgm:pt>
    <dgm:pt modelId="{2BA00866-247E-4369-A79E-105722A47048}">
      <dgm:prSet/>
      <dgm:spPr/>
      <dgm:t>
        <a:bodyPr/>
        <a:lstStyle/>
        <a:p>
          <a:endParaRPr lang="ru-RU" dirty="0"/>
        </a:p>
      </dgm:t>
    </dgm:pt>
    <dgm:pt modelId="{BD5EB1B3-8322-4BEF-8E73-8DE8CF421C51}" type="parTrans" cxnId="{32F0B119-0270-4064-BA26-79B6723D1F73}">
      <dgm:prSet/>
      <dgm:spPr/>
      <dgm:t>
        <a:bodyPr/>
        <a:lstStyle/>
        <a:p>
          <a:endParaRPr lang="ru-RU"/>
        </a:p>
      </dgm:t>
    </dgm:pt>
    <dgm:pt modelId="{6CC8D77F-16FB-4B02-8420-C00B90617487}" type="sibTrans" cxnId="{32F0B119-0270-4064-BA26-79B6723D1F73}">
      <dgm:prSet/>
      <dgm:spPr/>
      <dgm:t>
        <a:bodyPr/>
        <a:lstStyle/>
        <a:p>
          <a:endParaRPr lang="ru-RU"/>
        </a:p>
      </dgm:t>
    </dgm:pt>
    <dgm:pt modelId="{DB506C3C-1675-49B4-A5DB-8ACA4923672A}">
      <dgm:prSet phldrT="[Текст]" custScaleX="132810" custScaleY="54334" custRadScaleRad="127486" custRadScaleInc="376796"/>
      <dgm:spPr/>
      <dgm:t>
        <a:bodyPr/>
        <a:lstStyle/>
        <a:p>
          <a:endParaRPr lang="ru-RU" dirty="0"/>
        </a:p>
      </dgm:t>
    </dgm:pt>
    <dgm:pt modelId="{1BCB1200-158A-42E7-85F3-2B00C71B52D2}" type="parTrans" cxnId="{6F323C7B-B26A-4608-B876-8C9F8466A926}">
      <dgm:prSet custLinFactNeighborX="-3060" custLinFactNeighborY="23810"/>
      <dgm:spPr/>
      <dgm:t>
        <a:bodyPr/>
        <a:lstStyle/>
        <a:p>
          <a:endParaRPr lang="ru-RU"/>
        </a:p>
      </dgm:t>
    </dgm:pt>
    <dgm:pt modelId="{8F703962-83C8-4083-B120-64597B4A086B}" type="sibTrans" cxnId="{6F323C7B-B26A-4608-B876-8C9F8466A926}">
      <dgm:prSet/>
      <dgm:spPr/>
      <dgm:t>
        <a:bodyPr/>
        <a:lstStyle/>
        <a:p>
          <a:endParaRPr lang="ru-RU"/>
        </a:p>
      </dgm:t>
    </dgm:pt>
    <dgm:pt modelId="{5FC24B3D-11C0-4CD5-A3FC-D6A6F29A2AE3}">
      <dgm:prSet custScaleX="121383" custScaleY="68316" custRadScaleRad="94912" custRadScaleInc="-205897"/>
      <dgm:spPr/>
      <dgm:t>
        <a:bodyPr/>
        <a:lstStyle/>
        <a:p>
          <a:endParaRPr lang="ru-RU" dirty="0"/>
        </a:p>
      </dgm:t>
    </dgm:pt>
    <dgm:pt modelId="{A8556311-AD94-41C8-B00F-2CDCAE89686C}" type="parTrans" cxnId="{A74C7157-AAE6-4ED1-B299-5E0083ED226F}">
      <dgm:prSet custLinFactNeighborX="8392" custLinFactNeighborY="11582"/>
      <dgm:spPr/>
      <dgm:t>
        <a:bodyPr/>
        <a:lstStyle/>
        <a:p>
          <a:endParaRPr lang="ru-RU" dirty="0"/>
        </a:p>
      </dgm:t>
    </dgm:pt>
    <dgm:pt modelId="{802DAEC0-AE0D-4662-850D-585D7CD79E2B}" type="sibTrans" cxnId="{A74C7157-AAE6-4ED1-B299-5E0083ED226F}">
      <dgm:prSet/>
      <dgm:spPr/>
      <dgm:t>
        <a:bodyPr/>
        <a:lstStyle/>
        <a:p>
          <a:endParaRPr lang="ru-RU"/>
        </a:p>
      </dgm:t>
    </dgm:pt>
    <dgm:pt modelId="{C0EA8373-C7A5-45A9-A707-8C8AF978DB7B}" type="pres">
      <dgm:prSet presAssocID="{112DDCB4-11C8-47AA-9E74-A5E1FE999779}" presName="cycle" presStyleCnt="0">
        <dgm:presLayoutVars>
          <dgm:chMax val="1"/>
          <dgm:dir/>
          <dgm:animLvl val="ctr"/>
          <dgm:resizeHandles val="exact"/>
        </dgm:presLayoutVars>
      </dgm:prSet>
      <dgm:spPr/>
      <dgm:t>
        <a:bodyPr/>
        <a:lstStyle/>
        <a:p>
          <a:endParaRPr lang="ru-RU"/>
        </a:p>
      </dgm:t>
    </dgm:pt>
    <dgm:pt modelId="{2858E179-CC05-42A3-8DD4-6939BECB5C0E}" type="pres">
      <dgm:prSet presAssocID="{BE7A81FF-71A3-4350-8B33-312015A74F25}" presName="centerShape" presStyleLbl="node0" presStyleIdx="0" presStyleCnt="1" custScaleX="73742" custScaleY="72111" custLinFactNeighborX="-347" custLinFactNeighborY="-23333"/>
      <dgm:spPr/>
      <dgm:t>
        <a:bodyPr/>
        <a:lstStyle/>
        <a:p>
          <a:endParaRPr lang="ru-RU"/>
        </a:p>
      </dgm:t>
    </dgm:pt>
    <dgm:pt modelId="{F640EBC6-062B-47A3-B3E3-5AAB8A86721A}" type="pres">
      <dgm:prSet presAssocID="{F27E9B74-E8C8-4BA9-83CB-6D369C9BBA8F}" presName="parTrans" presStyleLbl="bgSibTrans2D1" presStyleIdx="0" presStyleCnt="5" custLinFactNeighborX="-7159" custLinFactNeighborY="-1920"/>
      <dgm:spPr/>
      <dgm:t>
        <a:bodyPr/>
        <a:lstStyle/>
        <a:p>
          <a:endParaRPr lang="ru-RU"/>
        </a:p>
      </dgm:t>
    </dgm:pt>
    <dgm:pt modelId="{07985B5B-4BF4-4420-84F7-46FFF23C3354}" type="pres">
      <dgm:prSet presAssocID="{B2A936D9-62A7-4AF3-B06A-232660B64FD1}" presName="node" presStyleLbl="node1" presStyleIdx="0" presStyleCnt="5" custScaleX="132810" custScaleY="54334" custRadScaleRad="127944" custRadScaleInc="364743">
        <dgm:presLayoutVars>
          <dgm:bulletEnabled val="1"/>
        </dgm:presLayoutVars>
      </dgm:prSet>
      <dgm:spPr/>
      <dgm:t>
        <a:bodyPr/>
        <a:lstStyle/>
        <a:p>
          <a:endParaRPr lang="ru-RU"/>
        </a:p>
      </dgm:t>
    </dgm:pt>
    <dgm:pt modelId="{68A17A43-F800-4D7A-B912-ABAD33CE9DFC}" type="pres">
      <dgm:prSet presAssocID="{025C4811-F11B-4BED-8E5D-45C69470AE1B}" presName="parTrans" presStyleLbl="bgSibTrans2D1" presStyleIdx="1" presStyleCnt="5" custAng="183055" custLinFactNeighborX="12417" custLinFactNeighborY="11184"/>
      <dgm:spPr/>
      <dgm:t>
        <a:bodyPr/>
        <a:lstStyle/>
        <a:p>
          <a:endParaRPr lang="ru-RU"/>
        </a:p>
      </dgm:t>
    </dgm:pt>
    <dgm:pt modelId="{1080A653-7DA3-42B8-911A-7C77A51F4841}" type="pres">
      <dgm:prSet presAssocID="{C4D79D5F-9AB8-486E-8EC9-7863AC37DCB8}" presName="node" presStyleLbl="node1" presStyleIdx="1" presStyleCnt="5" custScaleX="124516" custScaleY="55452" custRadScaleRad="95876" custRadScaleInc="119498">
        <dgm:presLayoutVars>
          <dgm:bulletEnabled val="1"/>
        </dgm:presLayoutVars>
      </dgm:prSet>
      <dgm:spPr/>
      <dgm:t>
        <a:bodyPr/>
        <a:lstStyle/>
        <a:p>
          <a:endParaRPr lang="ru-RU"/>
        </a:p>
      </dgm:t>
    </dgm:pt>
    <dgm:pt modelId="{4526D6A0-1542-4EA1-9097-F8A35947B0F1}" type="pres">
      <dgm:prSet presAssocID="{A3ACE028-CFE1-4C4B-80BB-1B1E9BE5EF57}" presName="parTrans" presStyleLbl="bgSibTrans2D1" presStyleIdx="2" presStyleCnt="5" custLinFactNeighborX="5671" custLinFactNeighborY="-2783"/>
      <dgm:spPr/>
      <dgm:t>
        <a:bodyPr/>
        <a:lstStyle/>
        <a:p>
          <a:endParaRPr lang="ru-RU"/>
        </a:p>
      </dgm:t>
    </dgm:pt>
    <dgm:pt modelId="{30DE94F3-2C2C-419B-8EFA-9D3D5170BEE3}" type="pres">
      <dgm:prSet presAssocID="{82FBAEFA-52A8-4923-923D-4A9121D83C29}" presName="node" presStyleLbl="node1" presStyleIdx="2" presStyleCnt="5" custScaleX="121383" custScaleY="108887" custRadScaleRad="101520" custRadScaleInc="-172461">
        <dgm:presLayoutVars>
          <dgm:bulletEnabled val="1"/>
        </dgm:presLayoutVars>
      </dgm:prSet>
      <dgm:spPr/>
      <dgm:t>
        <a:bodyPr/>
        <a:lstStyle/>
        <a:p>
          <a:endParaRPr lang="ru-RU"/>
        </a:p>
      </dgm:t>
    </dgm:pt>
    <dgm:pt modelId="{0E6CA29C-5E7B-44E9-A06A-0AF4B0654D43}" type="pres">
      <dgm:prSet presAssocID="{10B8B369-699E-4DF1-875A-398E7EF28ECA}" presName="parTrans" presStyleLbl="bgSibTrans2D1" presStyleIdx="3" presStyleCnt="5" custAng="183201" custLinFactNeighborX="-7039" custLinFactNeighborY="12243"/>
      <dgm:spPr/>
      <dgm:t>
        <a:bodyPr/>
        <a:lstStyle/>
        <a:p>
          <a:endParaRPr lang="ru-RU"/>
        </a:p>
      </dgm:t>
    </dgm:pt>
    <dgm:pt modelId="{88A4FA27-30CD-4B8C-B3A5-CC8E3D42B101}" type="pres">
      <dgm:prSet presAssocID="{1191EA01-96EE-421E-AD67-0FD41FFFE5B3}" presName="node" presStyleLbl="node1" presStyleIdx="3" presStyleCnt="5" custScaleX="130919" custScaleY="65624" custRadScaleRad="100574" custRadScaleInc="38519">
        <dgm:presLayoutVars>
          <dgm:bulletEnabled val="1"/>
        </dgm:presLayoutVars>
      </dgm:prSet>
      <dgm:spPr/>
      <dgm:t>
        <a:bodyPr/>
        <a:lstStyle/>
        <a:p>
          <a:endParaRPr lang="ru-RU"/>
        </a:p>
      </dgm:t>
    </dgm:pt>
    <dgm:pt modelId="{660E0819-7F5A-4B41-B6A9-99E95B8CCC06}" type="pres">
      <dgm:prSet presAssocID="{3E7EE7A0-C743-4665-B697-B6C64CCDBD43}" presName="parTrans" presStyleLbl="bgSibTrans2D1" presStyleIdx="4" presStyleCnt="5" custLinFactNeighborX="8973" custLinFactNeighborY="-7359"/>
      <dgm:spPr/>
      <dgm:t>
        <a:bodyPr/>
        <a:lstStyle/>
        <a:p>
          <a:endParaRPr lang="ru-RU"/>
        </a:p>
      </dgm:t>
    </dgm:pt>
    <dgm:pt modelId="{A8576DA8-21A1-47DC-ABE2-8804AB2D3AEC}" type="pres">
      <dgm:prSet presAssocID="{FB659859-9821-45EB-8401-B537B707FEC6}" presName="node" presStyleLbl="node1" presStyleIdx="4" presStyleCnt="5" custScaleX="119016" custScaleY="49994" custRadScaleRad="132815" custRadScaleInc="-369273">
        <dgm:presLayoutVars>
          <dgm:bulletEnabled val="1"/>
        </dgm:presLayoutVars>
      </dgm:prSet>
      <dgm:spPr/>
      <dgm:t>
        <a:bodyPr/>
        <a:lstStyle/>
        <a:p>
          <a:endParaRPr lang="ru-RU"/>
        </a:p>
      </dgm:t>
    </dgm:pt>
  </dgm:ptLst>
  <dgm:cxnLst>
    <dgm:cxn modelId="{753F1F81-CF8A-4AA4-96CF-5798C16D524E}" type="presOf" srcId="{025C4811-F11B-4BED-8E5D-45C69470AE1B}" destId="{68A17A43-F800-4D7A-B912-ABAD33CE9DFC}" srcOrd="0" destOrd="0" presId="urn:microsoft.com/office/officeart/2005/8/layout/radial4"/>
    <dgm:cxn modelId="{A52EDE5F-64B2-4C93-9179-3C32C49EF119}" type="presOf" srcId="{10B8B369-699E-4DF1-875A-398E7EF28ECA}" destId="{0E6CA29C-5E7B-44E9-A06A-0AF4B0654D43}" srcOrd="0" destOrd="0" presId="urn:microsoft.com/office/officeart/2005/8/layout/radial4"/>
    <dgm:cxn modelId="{D13E48EB-ACB1-4CE4-AF60-4C75A75B5D3B}" type="presOf" srcId="{C4D79D5F-9AB8-486E-8EC9-7863AC37DCB8}" destId="{1080A653-7DA3-42B8-911A-7C77A51F4841}" srcOrd="0" destOrd="0" presId="urn:microsoft.com/office/officeart/2005/8/layout/radial4"/>
    <dgm:cxn modelId="{E74B1765-01A4-45F5-ACFA-25AA3CC874BA}" type="presOf" srcId="{112DDCB4-11C8-47AA-9E74-A5E1FE999779}" destId="{C0EA8373-C7A5-45A9-A707-8C8AF978DB7B}" srcOrd="0" destOrd="0" presId="urn:microsoft.com/office/officeart/2005/8/layout/radial4"/>
    <dgm:cxn modelId="{DD0E69FD-88B2-4169-B1F3-0442B77B7E8F}" type="presOf" srcId="{82FBAEFA-52A8-4923-923D-4A9121D83C29}" destId="{30DE94F3-2C2C-419B-8EFA-9D3D5170BEE3}" srcOrd="0" destOrd="0" presId="urn:microsoft.com/office/officeart/2005/8/layout/radial4"/>
    <dgm:cxn modelId="{CC78EF19-6F02-4CBB-BE9C-3D8AC52D0772}" srcId="{BE7A81FF-71A3-4350-8B33-312015A74F25}" destId="{FB659859-9821-45EB-8401-B537B707FEC6}" srcOrd="4" destOrd="0" parTransId="{3E7EE7A0-C743-4665-B697-B6C64CCDBD43}" sibTransId="{29FE9F7A-8BEE-4EE6-B24B-77271682B21F}"/>
    <dgm:cxn modelId="{A74C7157-AAE6-4ED1-B299-5E0083ED226F}" srcId="{112DDCB4-11C8-47AA-9E74-A5E1FE999779}" destId="{5FC24B3D-11C0-4CD5-A3FC-D6A6F29A2AE3}" srcOrd="4" destOrd="0" parTransId="{A8556311-AD94-41C8-B00F-2CDCAE89686C}" sibTransId="{802DAEC0-AE0D-4662-850D-585D7CD79E2B}"/>
    <dgm:cxn modelId="{9C705BF6-B435-4889-A081-7AA0A92AB167}" srcId="{112DDCB4-11C8-47AA-9E74-A5E1FE999779}" destId="{1F2DE4B6-DED5-4125-8E8D-31FA64DDC867}" srcOrd="1" destOrd="0" parTransId="{714EA698-A0AD-4454-BF61-EBF5747E218D}" sibTransId="{07C55321-0B74-4A9A-B993-4E4DF878B14F}"/>
    <dgm:cxn modelId="{7F8D1F0C-3545-4B21-864E-4831F91F0AE4}" type="presOf" srcId="{3E7EE7A0-C743-4665-B697-B6C64CCDBD43}" destId="{660E0819-7F5A-4B41-B6A9-99E95B8CCC06}" srcOrd="0" destOrd="0" presId="urn:microsoft.com/office/officeart/2005/8/layout/radial4"/>
    <dgm:cxn modelId="{12DFF211-206C-4FFC-882D-9F0354C06446}" srcId="{BE7A81FF-71A3-4350-8B33-312015A74F25}" destId="{1191EA01-96EE-421E-AD67-0FD41FFFE5B3}" srcOrd="3" destOrd="0" parTransId="{10B8B369-699E-4DF1-875A-398E7EF28ECA}" sibTransId="{D3EABD51-1212-4394-9958-41C099CAD0BF}"/>
    <dgm:cxn modelId="{18EC726B-4A00-4DC6-8C03-FEF62C236657}" type="presOf" srcId="{BE7A81FF-71A3-4350-8B33-312015A74F25}" destId="{2858E179-CC05-42A3-8DD4-6939BECB5C0E}" srcOrd="0" destOrd="0" presId="urn:microsoft.com/office/officeart/2005/8/layout/radial4"/>
    <dgm:cxn modelId="{7E7D8C60-82C3-4289-B2BF-2DC09454712B}" type="presOf" srcId="{B2A936D9-62A7-4AF3-B06A-232660B64FD1}" destId="{07985B5B-4BF4-4420-84F7-46FFF23C3354}" srcOrd="0" destOrd="0" presId="urn:microsoft.com/office/officeart/2005/8/layout/radial4"/>
    <dgm:cxn modelId="{0F256521-E1B6-4762-9C79-1A896026711D}" type="presOf" srcId="{A3ACE028-CFE1-4C4B-80BB-1B1E9BE5EF57}" destId="{4526D6A0-1542-4EA1-9097-F8A35947B0F1}" srcOrd="0" destOrd="0" presId="urn:microsoft.com/office/officeart/2005/8/layout/radial4"/>
    <dgm:cxn modelId="{A673358A-AD3E-4ED0-A3C1-C3FEC63192D6}" srcId="{112DDCB4-11C8-47AA-9E74-A5E1FE999779}" destId="{BE7A81FF-71A3-4350-8B33-312015A74F25}" srcOrd="0" destOrd="0" parTransId="{3849D09D-BF83-4803-B034-6E3830BCF114}" sibTransId="{AF279D5C-B6E5-4D4F-968B-2A42250F1978}"/>
    <dgm:cxn modelId="{534F456F-5C83-46A2-AF24-BCB216431805}" srcId="{BE7A81FF-71A3-4350-8B33-312015A74F25}" destId="{C4D79D5F-9AB8-486E-8EC9-7863AC37DCB8}" srcOrd="1" destOrd="0" parTransId="{025C4811-F11B-4BED-8E5D-45C69470AE1B}" sibTransId="{E2836A05-5897-4EE1-8CCD-BC55E2416085}"/>
    <dgm:cxn modelId="{32F0B119-0270-4064-BA26-79B6723D1F73}" srcId="{112DDCB4-11C8-47AA-9E74-A5E1FE999779}" destId="{2BA00866-247E-4369-A79E-105722A47048}" srcOrd="2" destOrd="0" parTransId="{BD5EB1B3-8322-4BEF-8E73-8DE8CF421C51}" sibTransId="{6CC8D77F-16FB-4B02-8420-C00B90617487}"/>
    <dgm:cxn modelId="{A4043E24-4719-4E9E-9940-E457D2D57EC6}" type="presOf" srcId="{F27E9B74-E8C8-4BA9-83CB-6D369C9BBA8F}" destId="{F640EBC6-062B-47A3-B3E3-5AAB8A86721A}" srcOrd="0" destOrd="0" presId="urn:microsoft.com/office/officeart/2005/8/layout/radial4"/>
    <dgm:cxn modelId="{3F042AAD-785A-4CCA-9915-48629A5DEBD9}" type="presOf" srcId="{1191EA01-96EE-421E-AD67-0FD41FFFE5B3}" destId="{88A4FA27-30CD-4B8C-B3A5-CC8E3D42B101}" srcOrd="0" destOrd="0" presId="urn:microsoft.com/office/officeart/2005/8/layout/radial4"/>
    <dgm:cxn modelId="{DF827C67-24D8-4E66-A74E-F090603D6B00}" srcId="{BE7A81FF-71A3-4350-8B33-312015A74F25}" destId="{82FBAEFA-52A8-4923-923D-4A9121D83C29}" srcOrd="2" destOrd="0" parTransId="{A3ACE028-CFE1-4C4B-80BB-1B1E9BE5EF57}" sibTransId="{7CD4F7BB-590D-4C41-A3D0-E1BF529F7AAD}"/>
    <dgm:cxn modelId="{6F323C7B-B26A-4608-B876-8C9F8466A926}" srcId="{112DDCB4-11C8-47AA-9E74-A5E1FE999779}" destId="{DB506C3C-1675-49B4-A5DB-8ACA4923672A}" srcOrd="3" destOrd="0" parTransId="{1BCB1200-158A-42E7-85F3-2B00C71B52D2}" sibTransId="{8F703962-83C8-4083-B120-64597B4A086B}"/>
    <dgm:cxn modelId="{49049A58-005E-4949-84A0-84C1B445036B}" srcId="{BE7A81FF-71A3-4350-8B33-312015A74F25}" destId="{B2A936D9-62A7-4AF3-B06A-232660B64FD1}" srcOrd="0" destOrd="0" parTransId="{F27E9B74-E8C8-4BA9-83CB-6D369C9BBA8F}" sibTransId="{BA3D3A0E-069E-495B-A442-2ACB4C55F8C4}"/>
    <dgm:cxn modelId="{AD1BE91F-B285-4D26-927B-C46959816C36}" type="presOf" srcId="{FB659859-9821-45EB-8401-B537B707FEC6}" destId="{A8576DA8-21A1-47DC-ABE2-8804AB2D3AEC}" srcOrd="0" destOrd="0" presId="urn:microsoft.com/office/officeart/2005/8/layout/radial4"/>
    <dgm:cxn modelId="{0D784949-1678-426A-967E-3D23326FB759}" type="presParOf" srcId="{C0EA8373-C7A5-45A9-A707-8C8AF978DB7B}" destId="{2858E179-CC05-42A3-8DD4-6939BECB5C0E}" srcOrd="0" destOrd="0" presId="urn:microsoft.com/office/officeart/2005/8/layout/radial4"/>
    <dgm:cxn modelId="{EEE5395E-E12F-475A-B13B-4052CC7469F6}" type="presParOf" srcId="{C0EA8373-C7A5-45A9-A707-8C8AF978DB7B}" destId="{F640EBC6-062B-47A3-B3E3-5AAB8A86721A}" srcOrd="1" destOrd="0" presId="urn:microsoft.com/office/officeart/2005/8/layout/radial4"/>
    <dgm:cxn modelId="{EFBBEBBC-578E-46D2-BD4E-5D6F02AF4E10}" type="presParOf" srcId="{C0EA8373-C7A5-45A9-A707-8C8AF978DB7B}" destId="{07985B5B-4BF4-4420-84F7-46FFF23C3354}" srcOrd="2" destOrd="0" presId="urn:microsoft.com/office/officeart/2005/8/layout/radial4"/>
    <dgm:cxn modelId="{9ED2E4D8-5331-4353-9BB4-D830CBF2A29A}" type="presParOf" srcId="{C0EA8373-C7A5-45A9-A707-8C8AF978DB7B}" destId="{68A17A43-F800-4D7A-B912-ABAD33CE9DFC}" srcOrd="3" destOrd="0" presId="urn:microsoft.com/office/officeart/2005/8/layout/radial4"/>
    <dgm:cxn modelId="{1836C74C-73D6-48E1-80CD-0F9280B7C397}" type="presParOf" srcId="{C0EA8373-C7A5-45A9-A707-8C8AF978DB7B}" destId="{1080A653-7DA3-42B8-911A-7C77A51F4841}" srcOrd="4" destOrd="0" presId="urn:microsoft.com/office/officeart/2005/8/layout/radial4"/>
    <dgm:cxn modelId="{41E29A4F-5CB6-4E4A-807C-A51DCC065996}" type="presParOf" srcId="{C0EA8373-C7A5-45A9-A707-8C8AF978DB7B}" destId="{4526D6A0-1542-4EA1-9097-F8A35947B0F1}" srcOrd="5" destOrd="0" presId="urn:microsoft.com/office/officeart/2005/8/layout/radial4"/>
    <dgm:cxn modelId="{0543F9D4-858A-4A51-9F07-868137294F60}" type="presParOf" srcId="{C0EA8373-C7A5-45A9-A707-8C8AF978DB7B}" destId="{30DE94F3-2C2C-419B-8EFA-9D3D5170BEE3}" srcOrd="6" destOrd="0" presId="urn:microsoft.com/office/officeart/2005/8/layout/radial4"/>
    <dgm:cxn modelId="{B97705F2-E0B7-4EE0-B7FB-FE0DF9B909EF}" type="presParOf" srcId="{C0EA8373-C7A5-45A9-A707-8C8AF978DB7B}" destId="{0E6CA29C-5E7B-44E9-A06A-0AF4B0654D43}" srcOrd="7" destOrd="0" presId="urn:microsoft.com/office/officeart/2005/8/layout/radial4"/>
    <dgm:cxn modelId="{F3C8E503-ABCD-4671-931B-BAEB1C786F58}" type="presParOf" srcId="{C0EA8373-C7A5-45A9-A707-8C8AF978DB7B}" destId="{88A4FA27-30CD-4B8C-B3A5-CC8E3D42B101}" srcOrd="8" destOrd="0" presId="urn:microsoft.com/office/officeart/2005/8/layout/radial4"/>
    <dgm:cxn modelId="{A4507F9A-FD5F-4F6A-80F1-239B5FBD6D40}" type="presParOf" srcId="{C0EA8373-C7A5-45A9-A707-8C8AF978DB7B}" destId="{660E0819-7F5A-4B41-B6A9-99E95B8CCC06}" srcOrd="9" destOrd="0" presId="urn:microsoft.com/office/officeart/2005/8/layout/radial4"/>
    <dgm:cxn modelId="{B8A94805-8CBF-4A94-B953-92CA14CACD6D}" type="presParOf" srcId="{C0EA8373-C7A5-45A9-A707-8C8AF978DB7B}" destId="{A8576DA8-21A1-47DC-ABE2-8804AB2D3AEC}" srcOrd="10"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31221B-7449-4694-A978-C4C58C5723B5}" type="doc">
      <dgm:prSet loTypeId="urn:microsoft.com/office/officeart/2005/8/layout/chevron2" loCatId="list" qsTypeId="urn:microsoft.com/office/officeart/2005/8/quickstyle/3d4" qsCatId="3D" csTypeId="urn:microsoft.com/office/officeart/2005/8/colors/accent1_3" csCatId="accent1" phldr="1"/>
      <dgm:spPr/>
      <dgm:t>
        <a:bodyPr/>
        <a:lstStyle/>
        <a:p>
          <a:endParaRPr lang="ru-RU"/>
        </a:p>
      </dgm:t>
    </dgm:pt>
    <dgm:pt modelId="{402B7E29-FD5C-479C-8AFA-7E2861B30413}">
      <dgm:prSet phldrT="[Текст]"/>
      <dgm:spPr/>
      <dgm:t>
        <a:bodyPr/>
        <a:lstStyle/>
        <a:p>
          <a:r>
            <a:rPr lang="ru-RU" dirty="0" smtClean="0"/>
            <a:t>   </a:t>
          </a:r>
          <a:endParaRPr lang="ru-RU" dirty="0"/>
        </a:p>
      </dgm:t>
    </dgm:pt>
    <dgm:pt modelId="{B474BC6D-E086-49FE-AF3E-24E6288715E3}" type="parTrans" cxnId="{D0BCEE57-5FBF-41E6-8DEC-697602BB5803}">
      <dgm:prSet/>
      <dgm:spPr/>
      <dgm:t>
        <a:bodyPr/>
        <a:lstStyle/>
        <a:p>
          <a:endParaRPr lang="ru-RU"/>
        </a:p>
      </dgm:t>
    </dgm:pt>
    <dgm:pt modelId="{BCF9068D-CA63-466B-8587-413B6D5C6F6E}" type="sibTrans" cxnId="{D0BCEE57-5FBF-41E6-8DEC-697602BB5803}">
      <dgm:prSet/>
      <dgm:spPr/>
      <dgm:t>
        <a:bodyPr/>
        <a:lstStyle/>
        <a:p>
          <a:endParaRPr lang="ru-RU"/>
        </a:p>
      </dgm:t>
    </dgm:pt>
    <dgm:pt modelId="{DE97FF33-EF7E-4B28-B240-D862DAC99EF1}">
      <dgm:prSet phldrT="[Текст]"/>
      <dgm:spPr/>
      <dgm:t>
        <a:bodyPr/>
        <a:lstStyle/>
        <a:p>
          <a:r>
            <a:rPr lang="ru-RU" dirty="0" smtClean="0"/>
            <a:t>  </a:t>
          </a:r>
          <a:endParaRPr lang="ru-RU" dirty="0"/>
        </a:p>
      </dgm:t>
    </dgm:pt>
    <dgm:pt modelId="{CA3A4FFD-F45D-4BC3-9CEB-2BA7884340D3}" type="parTrans" cxnId="{B47E966A-5076-4AB2-A392-3BC0B0EED1F0}">
      <dgm:prSet/>
      <dgm:spPr/>
      <dgm:t>
        <a:bodyPr/>
        <a:lstStyle/>
        <a:p>
          <a:endParaRPr lang="ru-RU"/>
        </a:p>
      </dgm:t>
    </dgm:pt>
    <dgm:pt modelId="{8B101AF6-D7BA-4C99-B012-AF3DB3B61288}" type="sibTrans" cxnId="{B47E966A-5076-4AB2-A392-3BC0B0EED1F0}">
      <dgm:prSet/>
      <dgm:spPr/>
      <dgm:t>
        <a:bodyPr/>
        <a:lstStyle/>
        <a:p>
          <a:endParaRPr lang="ru-RU"/>
        </a:p>
      </dgm:t>
    </dgm:pt>
    <dgm:pt modelId="{C54B0F62-FA6A-4AA9-8E8F-DDBBC970A049}">
      <dgm:prSet phldrT="[Текст]"/>
      <dgm:spPr/>
      <dgm:t>
        <a:bodyPr/>
        <a:lstStyle/>
        <a:p>
          <a:r>
            <a:rPr lang="ru-RU" dirty="0" smtClean="0"/>
            <a:t> </a:t>
          </a:r>
          <a:endParaRPr lang="ru-RU" dirty="0"/>
        </a:p>
      </dgm:t>
    </dgm:pt>
    <dgm:pt modelId="{0A110265-E271-47C7-AA7F-C5955A196BC9}" type="parTrans" cxnId="{73375506-76C1-495A-B13D-2E0528F67E29}">
      <dgm:prSet/>
      <dgm:spPr/>
      <dgm:t>
        <a:bodyPr/>
        <a:lstStyle/>
        <a:p>
          <a:endParaRPr lang="ru-RU"/>
        </a:p>
      </dgm:t>
    </dgm:pt>
    <dgm:pt modelId="{D83EB06E-B3EA-438A-B158-FAB354A32B17}" type="sibTrans" cxnId="{73375506-76C1-495A-B13D-2E0528F67E29}">
      <dgm:prSet/>
      <dgm:spPr/>
      <dgm:t>
        <a:bodyPr/>
        <a:lstStyle/>
        <a:p>
          <a:endParaRPr lang="ru-RU"/>
        </a:p>
      </dgm:t>
    </dgm:pt>
    <dgm:pt modelId="{BF17C581-F95B-4FD6-873D-B522840B9BA3}">
      <dgm:prSet phldrT="[Текст]" custT="1"/>
      <dgm:spPr/>
      <dgm:t>
        <a:bodyPr/>
        <a:lstStyle/>
        <a:p>
          <a:r>
            <a:rPr lang="ru-RU" sz="1200" b="0" dirty="0" smtClean="0">
              <a:latin typeface="Times New Roman" pitchFamily="18" charset="0"/>
              <a:cs typeface="Times New Roman" pitchFamily="18" charset="0"/>
            </a:rPr>
            <a:t>На основании сформированной потребности в жилых помещениях руководитель высшего исполнительного  органа государственной власти субъекта Российской Федерации или уполномоченный орган государственной власти субъекта Российской Федерации направляет в Фонд «РЖС» ходатайство о проведении </a:t>
          </a:r>
          <a:r>
            <a:rPr lang="ru-RU" sz="1200" b="0" dirty="0" smtClean="0">
              <a:latin typeface="Times New Roman" pitchFamily="18" charset="0"/>
              <a:cs typeface="Times New Roman" pitchFamily="18" charset="0"/>
            </a:rPr>
            <a:t>аукциона </a:t>
          </a:r>
          <a:r>
            <a:rPr lang="ru-RU" sz="1200" b="0" dirty="0" smtClean="0">
              <a:latin typeface="Times New Roman" pitchFamily="18" charset="0"/>
              <a:cs typeface="Times New Roman" pitchFamily="18" charset="0"/>
            </a:rPr>
            <a:t>с обязательствами по продаже жилых помещений по фиксированной цене</a:t>
          </a:r>
        </a:p>
      </dgm:t>
    </dgm:pt>
    <dgm:pt modelId="{8C3F0D95-FB2A-4388-AA5C-190525CAAC55}" type="parTrans" cxnId="{1A2328BE-2487-4D2D-9E5D-0F6FE1A4FB38}">
      <dgm:prSet/>
      <dgm:spPr/>
      <dgm:t>
        <a:bodyPr/>
        <a:lstStyle/>
        <a:p>
          <a:endParaRPr lang="ru-RU"/>
        </a:p>
      </dgm:t>
    </dgm:pt>
    <dgm:pt modelId="{03F06CC8-5F18-4C10-883A-7BAFD872DDAB}" type="sibTrans" cxnId="{1A2328BE-2487-4D2D-9E5D-0F6FE1A4FB38}">
      <dgm:prSet/>
      <dgm:spPr/>
      <dgm:t>
        <a:bodyPr/>
        <a:lstStyle/>
        <a:p>
          <a:endParaRPr lang="ru-RU"/>
        </a:p>
      </dgm:t>
    </dgm:pt>
    <dgm:pt modelId="{5DDF5461-586B-48A2-A75C-EEA925DA54CE}">
      <dgm:prSet phldrT="[Текст]"/>
      <dgm:spPr/>
      <dgm:t>
        <a:bodyPr/>
        <a:lstStyle/>
        <a:p>
          <a:r>
            <a:rPr lang="ru-RU" dirty="0" smtClean="0"/>
            <a:t>   </a:t>
          </a:r>
          <a:endParaRPr lang="ru-RU" dirty="0"/>
        </a:p>
      </dgm:t>
    </dgm:pt>
    <dgm:pt modelId="{BF91E862-9349-4138-A333-017B72CB5F84}" type="parTrans" cxnId="{72C49CB9-44AB-4421-966E-BC04BC3FC1AD}">
      <dgm:prSet/>
      <dgm:spPr/>
      <dgm:t>
        <a:bodyPr/>
        <a:lstStyle/>
        <a:p>
          <a:endParaRPr lang="ru-RU"/>
        </a:p>
      </dgm:t>
    </dgm:pt>
    <dgm:pt modelId="{1C956FBE-E641-4710-85E5-D298EB174723}" type="sibTrans" cxnId="{72C49CB9-44AB-4421-966E-BC04BC3FC1AD}">
      <dgm:prSet/>
      <dgm:spPr/>
      <dgm:t>
        <a:bodyPr/>
        <a:lstStyle/>
        <a:p>
          <a:endParaRPr lang="ru-RU"/>
        </a:p>
      </dgm:t>
    </dgm:pt>
    <dgm:pt modelId="{7F68600A-A661-4008-AAF9-C9D7EE320438}">
      <dgm:prSet phldrT="[Текст]"/>
      <dgm:spPr/>
      <dgm:t>
        <a:bodyPr/>
        <a:lstStyle/>
        <a:p>
          <a:r>
            <a:rPr lang="ru-RU" dirty="0" smtClean="0"/>
            <a:t>  </a:t>
          </a:r>
          <a:endParaRPr lang="ru-RU" dirty="0"/>
        </a:p>
      </dgm:t>
    </dgm:pt>
    <dgm:pt modelId="{4B7EDBAF-FD7B-4A6C-9FB6-1DE3A3051E28}" type="parTrans" cxnId="{E736F073-B565-49BB-B7BF-A75A2ED81CCA}">
      <dgm:prSet/>
      <dgm:spPr/>
      <dgm:t>
        <a:bodyPr/>
        <a:lstStyle/>
        <a:p>
          <a:endParaRPr lang="ru-RU"/>
        </a:p>
      </dgm:t>
    </dgm:pt>
    <dgm:pt modelId="{CF33D840-C0DB-44C9-BCB3-51DD598AD4D7}" type="sibTrans" cxnId="{E736F073-B565-49BB-B7BF-A75A2ED81CCA}">
      <dgm:prSet/>
      <dgm:spPr/>
      <dgm:t>
        <a:bodyPr/>
        <a:lstStyle/>
        <a:p>
          <a:endParaRPr lang="ru-RU"/>
        </a:p>
      </dgm:t>
    </dgm:pt>
    <dgm:pt modelId="{63D4EC77-0D74-4E5B-A4F7-0449FEA1445A}">
      <dgm:prSet phldrT="[Текст]"/>
      <dgm:spPr/>
      <dgm:t>
        <a:bodyPr/>
        <a:lstStyle/>
        <a:p>
          <a:r>
            <a:rPr lang="ru-RU" dirty="0" smtClean="0"/>
            <a:t>  </a:t>
          </a:r>
          <a:endParaRPr lang="ru-RU" dirty="0"/>
        </a:p>
      </dgm:t>
    </dgm:pt>
    <dgm:pt modelId="{6EC18100-1672-40CD-ACA2-1D8A4AA09290}" type="parTrans" cxnId="{5C7F1F83-A67F-4DE6-A489-ADFFB2D3C533}">
      <dgm:prSet/>
      <dgm:spPr/>
      <dgm:t>
        <a:bodyPr/>
        <a:lstStyle/>
        <a:p>
          <a:endParaRPr lang="ru-RU"/>
        </a:p>
      </dgm:t>
    </dgm:pt>
    <dgm:pt modelId="{333D4915-1D1D-45E9-8C1D-1B25A8ADFAA7}" type="sibTrans" cxnId="{5C7F1F83-A67F-4DE6-A489-ADFFB2D3C533}">
      <dgm:prSet/>
      <dgm:spPr/>
      <dgm:t>
        <a:bodyPr/>
        <a:lstStyle/>
        <a:p>
          <a:endParaRPr lang="ru-RU"/>
        </a:p>
      </dgm:t>
    </dgm:pt>
    <dgm:pt modelId="{6118A185-2353-49DC-B06F-A48ACEE94C8F}">
      <dgm:prSet phldrT="[Текст]"/>
      <dgm:spPr/>
      <dgm:t>
        <a:bodyPr/>
        <a:lstStyle/>
        <a:p>
          <a:r>
            <a:rPr lang="ru-RU" dirty="0" smtClean="0"/>
            <a:t>   </a:t>
          </a:r>
          <a:endParaRPr lang="ru-RU" dirty="0"/>
        </a:p>
      </dgm:t>
    </dgm:pt>
    <dgm:pt modelId="{4840CB8B-EC1B-45A5-B947-90A0712FC4B2}" type="parTrans" cxnId="{3ADE9334-0B1E-4C8F-A22F-BFB75A8B5024}">
      <dgm:prSet/>
      <dgm:spPr/>
      <dgm:t>
        <a:bodyPr/>
        <a:lstStyle/>
        <a:p>
          <a:endParaRPr lang="ru-RU"/>
        </a:p>
      </dgm:t>
    </dgm:pt>
    <dgm:pt modelId="{CB41FCA2-60A2-4A9C-BE81-9119EC5E01A1}" type="sibTrans" cxnId="{3ADE9334-0B1E-4C8F-A22F-BFB75A8B5024}">
      <dgm:prSet/>
      <dgm:spPr/>
      <dgm:t>
        <a:bodyPr/>
        <a:lstStyle/>
        <a:p>
          <a:endParaRPr lang="ru-RU"/>
        </a:p>
      </dgm:t>
    </dgm:pt>
    <dgm:pt modelId="{087469E1-DD66-4832-9406-B8AAAC26C728}">
      <dgm:prSet custT="1"/>
      <dgm:spPr/>
      <dgm:t>
        <a:bodyPr/>
        <a:lstStyle/>
        <a:p>
          <a:r>
            <a:rPr lang="ru-RU" sz="1200" dirty="0" smtClean="0">
              <a:latin typeface="Times New Roman" pitchFamily="18" charset="0"/>
              <a:cs typeface="Times New Roman" pitchFamily="18" charset="0"/>
            </a:rPr>
            <a:t>Субъект Российской Федерации, на территории которого работник оборонно-промышленного комплекса зарегистрирован по месту жительства либо имеет основное место работы,  принимает закон, устанавливающий правила формирования списков граждан, имеющих право на приобретение жилья </a:t>
          </a:r>
          <a:r>
            <a:rPr lang="ru-RU" sz="1200" dirty="0" smtClean="0">
              <a:latin typeface="Times New Roman" pitchFamily="18" charset="0"/>
              <a:cs typeface="Times New Roman" pitchFamily="18" charset="0"/>
            </a:rPr>
            <a:t> экономического класса по фиксированной цене, </a:t>
          </a:r>
          <a:r>
            <a:rPr lang="ru-RU" sz="1200" dirty="0" smtClean="0">
              <a:latin typeface="Times New Roman" pitchFamily="18" charset="0"/>
              <a:cs typeface="Times New Roman" pitchFamily="18" charset="0"/>
            </a:rPr>
            <a:t>построенного или строящегося на земельных участках Фонда «РЖС»</a:t>
          </a:r>
        </a:p>
      </dgm:t>
    </dgm:pt>
    <dgm:pt modelId="{28EB3E5D-78F6-4564-A10D-05C20A28B0BA}" type="parTrans" cxnId="{2BAC7F5E-2F2E-475C-A089-83BA95DFB236}">
      <dgm:prSet/>
      <dgm:spPr/>
      <dgm:t>
        <a:bodyPr/>
        <a:lstStyle/>
        <a:p>
          <a:endParaRPr lang="ru-RU"/>
        </a:p>
      </dgm:t>
    </dgm:pt>
    <dgm:pt modelId="{BCEC4FA4-E25B-4188-8BBB-828F6C79A680}" type="sibTrans" cxnId="{2BAC7F5E-2F2E-475C-A089-83BA95DFB236}">
      <dgm:prSet/>
      <dgm:spPr/>
      <dgm:t>
        <a:bodyPr/>
        <a:lstStyle/>
        <a:p>
          <a:endParaRPr lang="ru-RU"/>
        </a:p>
      </dgm:t>
    </dgm:pt>
    <dgm:pt modelId="{41FD8A84-AFF7-4F6D-B22E-51633C67647E}">
      <dgm:prSet phldrT="[Текст]"/>
      <dgm:spPr/>
      <dgm:t>
        <a:bodyPr/>
        <a:lstStyle/>
        <a:p>
          <a:endParaRPr lang="ru-RU" sz="700" dirty="0"/>
        </a:p>
      </dgm:t>
    </dgm:pt>
    <dgm:pt modelId="{EE1E781C-0A65-4FE4-8832-666F2111A568}" type="parTrans" cxnId="{A4E6914B-E4AB-4A13-B66B-1D35380BDC57}">
      <dgm:prSet/>
      <dgm:spPr/>
      <dgm:t>
        <a:bodyPr/>
        <a:lstStyle/>
        <a:p>
          <a:endParaRPr lang="ru-RU"/>
        </a:p>
      </dgm:t>
    </dgm:pt>
    <dgm:pt modelId="{14FB1D13-5C88-474A-B9EC-7A69CF1FB9B9}" type="sibTrans" cxnId="{A4E6914B-E4AB-4A13-B66B-1D35380BDC57}">
      <dgm:prSet/>
      <dgm:spPr/>
      <dgm:t>
        <a:bodyPr/>
        <a:lstStyle/>
        <a:p>
          <a:endParaRPr lang="ru-RU"/>
        </a:p>
      </dgm:t>
    </dgm:pt>
    <dgm:pt modelId="{6386BE56-5084-4EA4-8CDD-8CA54EC76DD5}">
      <dgm:prSet custT="1"/>
      <dgm:spPr/>
      <dgm:t>
        <a:bodyPr/>
        <a:lstStyle/>
        <a:p>
          <a:r>
            <a:rPr lang="ru-RU" sz="1200" dirty="0" smtClean="0">
              <a:latin typeface="Times New Roman" pitchFamily="18" charset="0"/>
              <a:cs typeface="Times New Roman" pitchFamily="18" charset="0"/>
            </a:rPr>
            <a:t>Фонд «РЖС» обеспечивает рассмотрение ходатайства и вовлечение земельного участка в оборот путем его передачи в собственность Фонда «РЖС» в целях проведения </a:t>
          </a:r>
          <a:r>
            <a:rPr lang="ru-RU" sz="1200" b="0" dirty="0" smtClean="0">
              <a:latin typeface="Times New Roman" pitchFamily="18" charset="0"/>
              <a:cs typeface="Times New Roman" pitchFamily="18" charset="0"/>
            </a:rPr>
            <a:t>аукционов с обязательствами </a:t>
          </a:r>
          <a:r>
            <a:rPr lang="ru-RU" sz="1200" b="0" dirty="0" smtClean="0">
              <a:latin typeface="Times New Roman" pitchFamily="18" charset="0"/>
              <a:cs typeface="Times New Roman" pitchFamily="18" charset="0"/>
            </a:rPr>
            <a:t>застройщика </a:t>
          </a:r>
          <a:r>
            <a:rPr lang="ru-RU" sz="1200" b="0" dirty="0" smtClean="0">
              <a:latin typeface="Times New Roman" pitchFamily="18" charset="0"/>
              <a:cs typeface="Times New Roman" pitchFamily="18" charset="0"/>
            </a:rPr>
            <a:t>по продаже жилых помещений по фиксированной цене</a:t>
          </a:r>
        </a:p>
      </dgm:t>
    </dgm:pt>
    <dgm:pt modelId="{E3A35D46-3C53-4085-BA3A-8AD95FA6BE7F}" type="parTrans" cxnId="{E830B8C6-87BE-4216-A035-F3C39B0E5F8F}">
      <dgm:prSet/>
      <dgm:spPr/>
      <dgm:t>
        <a:bodyPr/>
        <a:lstStyle/>
        <a:p>
          <a:endParaRPr lang="ru-RU"/>
        </a:p>
      </dgm:t>
    </dgm:pt>
    <dgm:pt modelId="{3C250F5A-2A47-4011-9280-804C123E7D3E}" type="sibTrans" cxnId="{E830B8C6-87BE-4216-A035-F3C39B0E5F8F}">
      <dgm:prSet/>
      <dgm:spPr/>
      <dgm:t>
        <a:bodyPr/>
        <a:lstStyle/>
        <a:p>
          <a:endParaRPr lang="ru-RU"/>
        </a:p>
      </dgm:t>
    </dgm:pt>
    <dgm:pt modelId="{767967DD-E9E1-47F7-9202-B0B52F38F69B}">
      <dgm:prSet custT="1"/>
      <dgm:spPr/>
      <dgm:t>
        <a:bodyPr/>
        <a:lstStyle/>
        <a:p>
          <a:r>
            <a:rPr lang="ru-RU" sz="1200" dirty="0" smtClean="0">
              <a:latin typeface="Times New Roman" pitchFamily="18" charset="0"/>
              <a:cs typeface="Times New Roman" pitchFamily="18" charset="0"/>
            </a:rPr>
            <a:t>Фонд «РЖС» организовывает проведение </a:t>
          </a:r>
          <a:r>
            <a:rPr lang="ru-RU" sz="1200" b="0" dirty="0" smtClean="0">
              <a:latin typeface="Times New Roman" pitchFamily="18" charset="0"/>
              <a:cs typeface="Times New Roman" pitchFamily="18" charset="0"/>
            </a:rPr>
            <a:t>аукциона </a:t>
          </a:r>
          <a:r>
            <a:rPr lang="ru-RU" sz="1200" b="0" dirty="0" smtClean="0">
              <a:latin typeface="Times New Roman" pitchFamily="18" charset="0"/>
              <a:cs typeface="Times New Roman" pitchFamily="18" charset="0"/>
            </a:rPr>
            <a:t>с обязательствами </a:t>
          </a:r>
          <a:r>
            <a:rPr lang="ru-RU" sz="1200" b="0" dirty="0" smtClean="0">
              <a:latin typeface="Times New Roman" pitchFamily="18" charset="0"/>
              <a:cs typeface="Times New Roman" pitchFamily="18" charset="0"/>
            </a:rPr>
            <a:t>застройщика </a:t>
          </a:r>
          <a:r>
            <a:rPr lang="ru-RU" sz="1200" b="0" dirty="0" smtClean="0">
              <a:latin typeface="Times New Roman" pitchFamily="18" charset="0"/>
              <a:cs typeface="Times New Roman" pitchFamily="18" charset="0"/>
            </a:rPr>
            <a:t>по продаже жилых помещений по фиксированной цене </a:t>
          </a:r>
          <a:r>
            <a:rPr lang="ru-RU" sz="1200" dirty="0" smtClean="0">
              <a:latin typeface="Times New Roman" pitchFamily="18" charset="0"/>
              <a:cs typeface="Times New Roman" pitchFamily="18" charset="0"/>
            </a:rPr>
            <a:t>и заключает договор безвозмездного срочного пользования земельным </a:t>
          </a:r>
          <a:r>
            <a:rPr lang="ru-RU" sz="1200" dirty="0" smtClean="0">
              <a:latin typeface="Times New Roman" pitchFamily="18" charset="0"/>
              <a:cs typeface="Times New Roman" pitchFamily="18" charset="0"/>
            </a:rPr>
            <a:t>участком </a:t>
          </a:r>
          <a:r>
            <a:rPr lang="ru-RU" sz="1200" dirty="0" smtClean="0">
              <a:latin typeface="Times New Roman" pitchFamily="18" charset="0"/>
              <a:cs typeface="Times New Roman" pitchFamily="18" charset="0"/>
            </a:rPr>
            <a:t>с победителем аукциона</a:t>
          </a:r>
          <a:endParaRPr lang="ru-RU" sz="1200" dirty="0">
            <a:latin typeface="Times New Roman" pitchFamily="18" charset="0"/>
            <a:cs typeface="Times New Roman" pitchFamily="18" charset="0"/>
          </a:endParaRPr>
        </a:p>
      </dgm:t>
    </dgm:pt>
    <dgm:pt modelId="{C40FBB6C-BBFE-4177-94FA-77ED0340F98A}" type="parTrans" cxnId="{8C65720C-E1C7-4734-8B8B-9C401DEEA135}">
      <dgm:prSet/>
      <dgm:spPr/>
      <dgm:t>
        <a:bodyPr/>
        <a:lstStyle/>
        <a:p>
          <a:endParaRPr lang="ru-RU"/>
        </a:p>
      </dgm:t>
    </dgm:pt>
    <dgm:pt modelId="{D49515C7-9C83-4CA1-AB72-7E01599D7BB7}" type="sibTrans" cxnId="{8C65720C-E1C7-4734-8B8B-9C401DEEA135}">
      <dgm:prSet/>
      <dgm:spPr/>
      <dgm:t>
        <a:bodyPr/>
        <a:lstStyle/>
        <a:p>
          <a:endParaRPr lang="ru-RU"/>
        </a:p>
      </dgm:t>
    </dgm:pt>
    <dgm:pt modelId="{B8B97576-59C2-4B61-9527-8E7194EEC4B1}">
      <dgm:prSet phldrT="[Текст]" custT="1"/>
      <dgm:spPr/>
      <dgm:t>
        <a:bodyPr/>
        <a:lstStyle/>
        <a:p>
          <a:r>
            <a:rPr lang="ru-RU" sz="1200" dirty="0" smtClean="0">
              <a:latin typeface="Times New Roman" pitchFamily="18" charset="0"/>
              <a:cs typeface="Times New Roman" pitchFamily="18" charset="0"/>
            </a:rPr>
            <a:t>Гражданин направляет заявление о включении в списки граждан, имеющих право на приобретение жилья экономического класса, строящегося на земельном участке </a:t>
          </a:r>
          <a:r>
            <a:rPr lang="ru-RU" sz="1200" dirty="0" smtClean="0">
              <a:latin typeface="Times New Roman" pitchFamily="18" charset="0"/>
              <a:cs typeface="Times New Roman" pitchFamily="18" charset="0"/>
            </a:rPr>
            <a:t>Фонда «РЖС», </a:t>
          </a:r>
          <a:r>
            <a:rPr lang="ru-RU" sz="1200" dirty="0" smtClean="0">
              <a:latin typeface="Times New Roman" pitchFamily="18" charset="0"/>
              <a:cs typeface="Times New Roman" pitchFamily="18" charset="0"/>
            </a:rPr>
            <a:t>по фиксированной цене в администрацию соответствующего муниципального образования</a:t>
          </a:r>
        </a:p>
      </dgm:t>
    </dgm:pt>
    <dgm:pt modelId="{83E40A5F-564C-46C6-BCAC-24107FDA215F}" type="parTrans" cxnId="{B7AAB8C6-CB24-4013-B974-C26EC9D59DEB}">
      <dgm:prSet/>
      <dgm:spPr/>
      <dgm:t>
        <a:bodyPr/>
        <a:lstStyle/>
        <a:p>
          <a:endParaRPr lang="ru-RU"/>
        </a:p>
      </dgm:t>
    </dgm:pt>
    <dgm:pt modelId="{8C9C6641-0585-410D-B055-8F9A6304288F}" type="sibTrans" cxnId="{B7AAB8C6-CB24-4013-B974-C26EC9D59DEB}">
      <dgm:prSet/>
      <dgm:spPr/>
      <dgm:t>
        <a:bodyPr/>
        <a:lstStyle/>
        <a:p>
          <a:endParaRPr lang="ru-RU"/>
        </a:p>
      </dgm:t>
    </dgm:pt>
    <dgm:pt modelId="{98EA127B-E265-4150-817A-2E0A6864869C}">
      <dgm:prSet custT="1"/>
      <dgm:spPr/>
      <dgm:t>
        <a:bodyPr/>
        <a:lstStyle/>
        <a:p>
          <a:r>
            <a:rPr lang="ru-RU" sz="1200" dirty="0" smtClean="0">
              <a:latin typeface="Times New Roman" pitchFamily="18" charset="0"/>
              <a:cs typeface="Times New Roman" pitchFamily="18" charset="0"/>
            </a:rPr>
            <a:t>После утверждения проектной документации и до выдачи разрешения на строительство глава администрации  муниципального образования утверждает  списки граждан, имеющих право приобретения жилья экономического класса, построенного на земельных участках Фонда «РЖС»</a:t>
          </a:r>
        </a:p>
      </dgm:t>
    </dgm:pt>
    <dgm:pt modelId="{950E0A2A-3EBD-47D4-9364-88493742DF3B}" type="parTrans" cxnId="{606967E8-3C2F-45BD-A2E8-8B2EBAA88993}">
      <dgm:prSet/>
      <dgm:spPr/>
      <dgm:t>
        <a:bodyPr/>
        <a:lstStyle/>
        <a:p>
          <a:endParaRPr lang="ru-RU"/>
        </a:p>
      </dgm:t>
    </dgm:pt>
    <dgm:pt modelId="{27DE066E-3024-4525-8CC6-5A27718CF851}" type="sibTrans" cxnId="{606967E8-3C2F-45BD-A2E8-8B2EBAA88993}">
      <dgm:prSet/>
      <dgm:spPr/>
      <dgm:t>
        <a:bodyPr/>
        <a:lstStyle/>
        <a:p>
          <a:endParaRPr lang="ru-RU"/>
        </a:p>
      </dgm:t>
    </dgm:pt>
    <dgm:pt modelId="{DF612305-DFAF-4CB5-AA90-0FF0234439F1}">
      <dgm:prSet custT="1"/>
      <dgm:spPr/>
      <dgm:t>
        <a:bodyPr/>
        <a:lstStyle/>
        <a:p>
          <a:r>
            <a:rPr lang="ru-RU" sz="1200" dirty="0" smtClean="0">
              <a:latin typeface="Times New Roman" pitchFamily="18" charset="0"/>
              <a:cs typeface="Times New Roman" pitchFamily="18" charset="0"/>
            </a:rPr>
            <a:t>После выдачи разрешения на строительство гражданин, включенный в утвержденный список, имеет право приобрести жилье на этапе строительства, заключив с застройщиком договор долевого участия, либо приобрести уже готовое жилье после завершения строительства по стоимости, зафиксированной в протоколе об итогах проведения аукциона</a:t>
          </a:r>
        </a:p>
      </dgm:t>
    </dgm:pt>
    <dgm:pt modelId="{4431FFFF-6CEF-4FCD-97E1-811041F35572}" type="parTrans" cxnId="{C740304C-82A6-47F1-9761-A78FC9DD9076}">
      <dgm:prSet/>
      <dgm:spPr/>
      <dgm:t>
        <a:bodyPr/>
        <a:lstStyle/>
        <a:p>
          <a:endParaRPr lang="ru-RU"/>
        </a:p>
      </dgm:t>
    </dgm:pt>
    <dgm:pt modelId="{973D01D7-8E0C-4DE4-B48A-493C27421C5E}" type="sibTrans" cxnId="{C740304C-82A6-47F1-9761-A78FC9DD9076}">
      <dgm:prSet/>
      <dgm:spPr/>
      <dgm:t>
        <a:bodyPr/>
        <a:lstStyle/>
        <a:p>
          <a:endParaRPr lang="ru-RU"/>
        </a:p>
      </dgm:t>
    </dgm:pt>
    <dgm:pt modelId="{F9FEF64A-ECBA-4B1B-80CE-0F3A82136F3B}">
      <dgm:prSet custT="1"/>
      <dgm:spPr/>
      <dgm:t>
        <a:bodyPr/>
        <a:lstStyle/>
        <a:p>
          <a:endParaRPr lang="ru-RU" sz="1200" dirty="0" smtClean="0">
            <a:latin typeface="Times New Roman" pitchFamily="18" charset="0"/>
            <a:cs typeface="Times New Roman" pitchFamily="18" charset="0"/>
          </a:endParaRPr>
        </a:p>
      </dgm:t>
    </dgm:pt>
    <dgm:pt modelId="{32F58E5D-0DF0-4288-841A-7E0AA9F8684D}" type="parTrans" cxnId="{82FC1337-03B5-4EEB-A7A9-AE3CA0F44017}">
      <dgm:prSet/>
      <dgm:spPr/>
      <dgm:t>
        <a:bodyPr/>
        <a:lstStyle/>
        <a:p>
          <a:endParaRPr lang="ru-RU"/>
        </a:p>
      </dgm:t>
    </dgm:pt>
    <dgm:pt modelId="{07149F60-02E8-49F2-BD34-288BA3FDD2FE}" type="sibTrans" cxnId="{82FC1337-03B5-4EEB-A7A9-AE3CA0F44017}">
      <dgm:prSet/>
      <dgm:spPr/>
      <dgm:t>
        <a:bodyPr/>
        <a:lstStyle/>
        <a:p>
          <a:endParaRPr lang="ru-RU"/>
        </a:p>
      </dgm:t>
    </dgm:pt>
    <dgm:pt modelId="{C34ADA44-8FDA-4B92-AB3A-28F5A1C413E5}" type="pres">
      <dgm:prSet presAssocID="{EB31221B-7449-4694-A978-C4C58C5723B5}" presName="linearFlow" presStyleCnt="0">
        <dgm:presLayoutVars>
          <dgm:dir/>
          <dgm:animLvl val="lvl"/>
          <dgm:resizeHandles val="exact"/>
        </dgm:presLayoutVars>
      </dgm:prSet>
      <dgm:spPr/>
      <dgm:t>
        <a:bodyPr/>
        <a:lstStyle/>
        <a:p>
          <a:endParaRPr lang="ru-RU"/>
        </a:p>
      </dgm:t>
    </dgm:pt>
    <dgm:pt modelId="{E194C15B-4CB9-4325-86DC-38D44FD5EA9D}" type="pres">
      <dgm:prSet presAssocID="{402B7E29-FD5C-479C-8AFA-7E2861B30413}" presName="composite" presStyleCnt="0"/>
      <dgm:spPr/>
    </dgm:pt>
    <dgm:pt modelId="{D0BE7223-A025-4007-8A11-14FFF3C2203A}" type="pres">
      <dgm:prSet presAssocID="{402B7E29-FD5C-479C-8AFA-7E2861B30413}" presName="parentText" presStyleLbl="alignNode1" presStyleIdx="0" presStyleCnt="7">
        <dgm:presLayoutVars>
          <dgm:chMax val="1"/>
          <dgm:bulletEnabled val="1"/>
        </dgm:presLayoutVars>
      </dgm:prSet>
      <dgm:spPr/>
      <dgm:t>
        <a:bodyPr/>
        <a:lstStyle/>
        <a:p>
          <a:endParaRPr lang="ru-RU"/>
        </a:p>
      </dgm:t>
    </dgm:pt>
    <dgm:pt modelId="{A61682F1-AEE1-4E66-A064-24D69AB1AF13}" type="pres">
      <dgm:prSet presAssocID="{402B7E29-FD5C-479C-8AFA-7E2861B30413}" presName="descendantText" presStyleLbl="alignAcc1" presStyleIdx="0" presStyleCnt="7" custScaleY="144324">
        <dgm:presLayoutVars>
          <dgm:bulletEnabled val="1"/>
        </dgm:presLayoutVars>
      </dgm:prSet>
      <dgm:spPr/>
      <dgm:t>
        <a:bodyPr/>
        <a:lstStyle/>
        <a:p>
          <a:endParaRPr lang="ru-RU"/>
        </a:p>
      </dgm:t>
    </dgm:pt>
    <dgm:pt modelId="{B45F6D11-09CE-43E7-880D-41E1608A928B}" type="pres">
      <dgm:prSet presAssocID="{BCF9068D-CA63-466B-8587-413B6D5C6F6E}" presName="sp" presStyleCnt="0"/>
      <dgm:spPr/>
    </dgm:pt>
    <dgm:pt modelId="{C1C13C21-EF1A-43B8-B966-766D5C813954}" type="pres">
      <dgm:prSet presAssocID="{DE97FF33-EF7E-4B28-B240-D862DAC99EF1}" presName="composite" presStyleCnt="0"/>
      <dgm:spPr/>
    </dgm:pt>
    <dgm:pt modelId="{E9ECAF92-FCB0-4CFC-BBF6-8E8A021A8D22}" type="pres">
      <dgm:prSet presAssocID="{DE97FF33-EF7E-4B28-B240-D862DAC99EF1}" presName="parentText" presStyleLbl="alignNode1" presStyleIdx="1" presStyleCnt="7" custLinFactNeighborY="-751">
        <dgm:presLayoutVars>
          <dgm:chMax val="1"/>
          <dgm:bulletEnabled val="1"/>
        </dgm:presLayoutVars>
      </dgm:prSet>
      <dgm:spPr/>
      <dgm:t>
        <a:bodyPr/>
        <a:lstStyle/>
        <a:p>
          <a:endParaRPr lang="ru-RU"/>
        </a:p>
      </dgm:t>
    </dgm:pt>
    <dgm:pt modelId="{45811D3D-C811-4C34-8094-131D0F086443}" type="pres">
      <dgm:prSet presAssocID="{DE97FF33-EF7E-4B28-B240-D862DAC99EF1}" presName="descendantText" presStyleLbl="alignAcc1" presStyleIdx="1" presStyleCnt="7" custScaleY="130170" custLinFactNeighborX="-11" custLinFactNeighborY="8443">
        <dgm:presLayoutVars>
          <dgm:bulletEnabled val="1"/>
        </dgm:presLayoutVars>
      </dgm:prSet>
      <dgm:spPr/>
      <dgm:t>
        <a:bodyPr/>
        <a:lstStyle/>
        <a:p>
          <a:endParaRPr lang="ru-RU"/>
        </a:p>
      </dgm:t>
    </dgm:pt>
    <dgm:pt modelId="{2BA61DA7-4217-4B9F-8883-4627B6E4616B}" type="pres">
      <dgm:prSet presAssocID="{8B101AF6-D7BA-4C99-B012-AF3DB3B61288}" presName="sp" presStyleCnt="0"/>
      <dgm:spPr/>
    </dgm:pt>
    <dgm:pt modelId="{CC1DE61F-59E7-40FF-B66C-4119B2AC7A60}" type="pres">
      <dgm:prSet presAssocID="{C54B0F62-FA6A-4AA9-8E8F-DDBBC970A049}" presName="composite" presStyleCnt="0"/>
      <dgm:spPr/>
    </dgm:pt>
    <dgm:pt modelId="{6D81B122-5FDF-49AB-BEC0-E92EAF8E4241}" type="pres">
      <dgm:prSet presAssocID="{C54B0F62-FA6A-4AA9-8E8F-DDBBC970A049}" presName="parentText" presStyleLbl="alignNode1" presStyleIdx="2" presStyleCnt="7">
        <dgm:presLayoutVars>
          <dgm:chMax val="1"/>
          <dgm:bulletEnabled val="1"/>
        </dgm:presLayoutVars>
      </dgm:prSet>
      <dgm:spPr/>
      <dgm:t>
        <a:bodyPr/>
        <a:lstStyle/>
        <a:p>
          <a:endParaRPr lang="ru-RU"/>
        </a:p>
      </dgm:t>
    </dgm:pt>
    <dgm:pt modelId="{045464AF-4DAF-4BCA-BC1D-A48B700D6F82}" type="pres">
      <dgm:prSet presAssocID="{C54B0F62-FA6A-4AA9-8E8F-DDBBC970A049}" presName="descendantText" presStyleLbl="alignAcc1" presStyleIdx="2" presStyleCnt="7" custScaleY="126879">
        <dgm:presLayoutVars>
          <dgm:bulletEnabled val="1"/>
        </dgm:presLayoutVars>
      </dgm:prSet>
      <dgm:spPr/>
      <dgm:t>
        <a:bodyPr/>
        <a:lstStyle/>
        <a:p>
          <a:endParaRPr lang="ru-RU"/>
        </a:p>
      </dgm:t>
    </dgm:pt>
    <dgm:pt modelId="{DA06C0C9-37D0-44A3-A441-9CADAED54BA9}" type="pres">
      <dgm:prSet presAssocID="{D83EB06E-B3EA-438A-B158-FAB354A32B17}" presName="sp" presStyleCnt="0"/>
      <dgm:spPr/>
    </dgm:pt>
    <dgm:pt modelId="{CD03D576-9311-47AD-BE32-E9FDC7EC6548}" type="pres">
      <dgm:prSet presAssocID="{5DDF5461-586B-48A2-A75C-EEA925DA54CE}" presName="composite" presStyleCnt="0"/>
      <dgm:spPr/>
    </dgm:pt>
    <dgm:pt modelId="{306C0C24-9571-49DC-B9F3-F58DB6F2A9AD}" type="pres">
      <dgm:prSet presAssocID="{5DDF5461-586B-48A2-A75C-EEA925DA54CE}" presName="parentText" presStyleLbl="alignNode1" presStyleIdx="3" presStyleCnt="7">
        <dgm:presLayoutVars>
          <dgm:chMax val="1"/>
          <dgm:bulletEnabled val="1"/>
        </dgm:presLayoutVars>
      </dgm:prSet>
      <dgm:spPr/>
      <dgm:t>
        <a:bodyPr/>
        <a:lstStyle/>
        <a:p>
          <a:endParaRPr lang="ru-RU"/>
        </a:p>
      </dgm:t>
    </dgm:pt>
    <dgm:pt modelId="{7470ED8F-DFC4-41D4-AE6A-B85BC1BDAF01}" type="pres">
      <dgm:prSet presAssocID="{5DDF5461-586B-48A2-A75C-EEA925DA54CE}" presName="descendantText" presStyleLbl="alignAcc1" presStyleIdx="3" presStyleCnt="7" custScaleY="124024">
        <dgm:presLayoutVars>
          <dgm:bulletEnabled val="1"/>
        </dgm:presLayoutVars>
      </dgm:prSet>
      <dgm:spPr/>
      <dgm:t>
        <a:bodyPr/>
        <a:lstStyle/>
        <a:p>
          <a:endParaRPr lang="ru-RU"/>
        </a:p>
      </dgm:t>
    </dgm:pt>
    <dgm:pt modelId="{8026835D-DF09-4E65-8E05-348F75198AC1}" type="pres">
      <dgm:prSet presAssocID="{1C956FBE-E641-4710-85E5-D298EB174723}" presName="sp" presStyleCnt="0"/>
      <dgm:spPr/>
    </dgm:pt>
    <dgm:pt modelId="{9EC532EE-16F6-40F7-875E-73C051B8E1EB}" type="pres">
      <dgm:prSet presAssocID="{7F68600A-A661-4008-AAF9-C9D7EE320438}" presName="composite" presStyleCnt="0"/>
      <dgm:spPr/>
    </dgm:pt>
    <dgm:pt modelId="{4D73A366-BE91-43C9-8EA1-5D850567646E}" type="pres">
      <dgm:prSet presAssocID="{7F68600A-A661-4008-AAF9-C9D7EE320438}" presName="parentText" presStyleLbl="alignNode1" presStyleIdx="4" presStyleCnt="7">
        <dgm:presLayoutVars>
          <dgm:chMax val="1"/>
          <dgm:bulletEnabled val="1"/>
        </dgm:presLayoutVars>
      </dgm:prSet>
      <dgm:spPr/>
      <dgm:t>
        <a:bodyPr/>
        <a:lstStyle/>
        <a:p>
          <a:endParaRPr lang="ru-RU"/>
        </a:p>
      </dgm:t>
    </dgm:pt>
    <dgm:pt modelId="{0CC495E6-E740-4617-A931-C7BC0FF32A1D}" type="pres">
      <dgm:prSet presAssocID="{7F68600A-A661-4008-AAF9-C9D7EE320438}" presName="descendantText" presStyleLbl="alignAcc1" presStyleIdx="4" presStyleCnt="7">
        <dgm:presLayoutVars>
          <dgm:bulletEnabled val="1"/>
        </dgm:presLayoutVars>
      </dgm:prSet>
      <dgm:spPr/>
      <dgm:t>
        <a:bodyPr/>
        <a:lstStyle/>
        <a:p>
          <a:endParaRPr lang="ru-RU"/>
        </a:p>
      </dgm:t>
    </dgm:pt>
    <dgm:pt modelId="{B0A0E56F-D56A-4FD8-9B3E-7C60E504AB48}" type="pres">
      <dgm:prSet presAssocID="{CF33D840-C0DB-44C9-BCB3-51DD598AD4D7}" presName="sp" presStyleCnt="0"/>
      <dgm:spPr/>
    </dgm:pt>
    <dgm:pt modelId="{4234C6F1-DE82-4EAE-BF7B-A2B208B17426}" type="pres">
      <dgm:prSet presAssocID="{63D4EC77-0D74-4E5B-A4F7-0449FEA1445A}" presName="composite" presStyleCnt="0"/>
      <dgm:spPr/>
    </dgm:pt>
    <dgm:pt modelId="{3C0C91DF-56F2-4E2B-8508-D563BED654C6}" type="pres">
      <dgm:prSet presAssocID="{63D4EC77-0D74-4E5B-A4F7-0449FEA1445A}" presName="parentText" presStyleLbl="alignNode1" presStyleIdx="5" presStyleCnt="7" custLinFactNeighborY="-15627">
        <dgm:presLayoutVars>
          <dgm:chMax val="1"/>
          <dgm:bulletEnabled val="1"/>
        </dgm:presLayoutVars>
      </dgm:prSet>
      <dgm:spPr/>
      <dgm:t>
        <a:bodyPr/>
        <a:lstStyle/>
        <a:p>
          <a:endParaRPr lang="ru-RU"/>
        </a:p>
      </dgm:t>
    </dgm:pt>
    <dgm:pt modelId="{57641CAD-CC63-4FA0-8A94-9036E329AF45}" type="pres">
      <dgm:prSet presAssocID="{63D4EC77-0D74-4E5B-A4F7-0449FEA1445A}" presName="descendantText" presStyleLbl="alignAcc1" presStyleIdx="5" presStyleCnt="7" custScaleY="139113" custLinFactNeighborX="-260" custLinFactNeighborY="-19284">
        <dgm:presLayoutVars>
          <dgm:bulletEnabled val="1"/>
        </dgm:presLayoutVars>
      </dgm:prSet>
      <dgm:spPr/>
      <dgm:t>
        <a:bodyPr/>
        <a:lstStyle/>
        <a:p>
          <a:endParaRPr lang="ru-RU"/>
        </a:p>
      </dgm:t>
    </dgm:pt>
    <dgm:pt modelId="{A5F05EA7-0D01-4757-B578-C6018A3E6853}" type="pres">
      <dgm:prSet presAssocID="{333D4915-1D1D-45E9-8C1D-1B25A8ADFAA7}" presName="sp" presStyleCnt="0"/>
      <dgm:spPr/>
    </dgm:pt>
    <dgm:pt modelId="{C7309283-52A1-4340-B931-BAB9A2174216}" type="pres">
      <dgm:prSet presAssocID="{6118A185-2353-49DC-B06F-A48ACEE94C8F}" presName="composite" presStyleCnt="0"/>
      <dgm:spPr/>
    </dgm:pt>
    <dgm:pt modelId="{F761201C-B81D-4998-ABED-AF02AB249244}" type="pres">
      <dgm:prSet presAssocID="{6118A185-2353-49DC-B06F-A48ACEE94C8F}" presName="parentText" presStyleLbl="alignNode1" presStyleIdx="6" presStyleCnt="7" custLinFactNeighborX="0" custLinFactNeighborY="-23731">
        <dgm:presLayoutVars>
          <dgm:chMax val="1"/>
          <dgm:bulletEnabled val="1"/>
        </dgm:presLayoutVars>
      </dgm:prSet>
      <dgm:spPr/>
      <dgm:t>
        <a:bodyPr/>
        <a:lstStyle/>
        <a:p>
          <a:endParaRPr lang="ru-RU"/>
        </a:p>
      </dgm:t>
    </dgm:pt>
    <dgm:pt modelId="{D0EA1F8B-DE55-4ED9-A043-2AC99B0BEA9C}" type="pres">
      <dgm:prSet presAssocID="{6118A185-2353-49DC-B06F-A48ACEE94C8F}" presName="descendantText" presStyleLbl="alignAcc1" presStyleIdx="6" presStyleCnt="7" custScaleY="169320" custLinFactNeighborX="16982" custLinFactNeighborY="-16856">
        <dgm:presLayoutVars>
          <dgm:bulletEnabled val="1"/>
        </dgm:presLayoutVars>
      </dgm:prSet>
      <dgm:spPr/>
      <dgm:t>
        <a:bodyPr/>
        <a:lstStyle/>
        <a:p>
          <a:endParaRPr lang="ru-RU"/>
        </a:p>
      </dgm:t>
    </dgm:pt>
  </dgm:ptLst>
  <dgm:cxnLst>
    <dgm:cxn modelId="{73375506-76C1-495A-B13D-2E0528F67E29}" srcId="{EB31221B-7449-4694-A978-C4C58C5723B5}" destId="{C54B0F62-FA6A-4AA9-8E8F-DDBBC970A049}" srcOrd="2" destOrd="0" parTransId="{0A110265-E271-47C7-AA7F-C5955A196BC9}" sibTransId="{D83EB06E-B3EA-438A-B158-FAB354A32B17}"/>
    <dgm:cxn modelId="{A4E6914B-E4AB-4A13-B66B-1D35380BDC57}" srcId="{DE97FF33-EF7E-4B28-B240-D862DAC99EF1}" destId="{41FD8A84-AFF7-4F6D-B22E-51633C67647E}" srcOrd="1" destOrd="0" parTransId="{EE1E781C-0A65-4FE4-8832-666F2111A568}" sibTransId="{14FB1D13-5C88-474A-B9EC-7A69CF1FB9B9}"/>
    <dgm:cxn modelId="{D0BCEE57-5FBF-41E6-8DEC-697602BB5803}" srcId="{EB31221B-7449-4694-A978-C4C58C5723B5}" destId="{402B7E29-FD5C-479C-8AFA-7E2861B30413}" srcOrd="0" destOrd="0" parTransId="{B474BC6D-E086-49FE-AF3E-24E6288715E3}" sibTransId="{BCF9068D-CA63-466B-8587-413B6D5C6F6E}"/>
    <dgm:cxn modelId="{86E52B1F-07FB-4B1B-AC3C-B2E2B77E1261}" type="presOf" srcId="{BF17C581-F95B-4FD6-873D-B522840B9BA3}" destId="{045464AF-4DAF-4BCA-BC1D-A48B700D6F82}" srcOrd="0" destOrd="0" presId="urn:microsoft.com/office/officeart/2005/8/layout/chevron2"/>
    <dgm:cxn modelId="{BCF70BC4-9F7E-44B1-B506-4B867C4E367D}" type="presOf" srcId="{98EA127B-E265-4150-817A-2E0A6864869C}" destId="{57641CAD-CC63-4FA0-8A94-9036E329AF45}" srcOrd="0" destOrd="0" presId="urn:microsoft.com/office/officeart/2005/8/layout/chevron2"/>
    <dgm:cxn modelId="{EEDC1EC3-058D-4730-8F5C-3A4E67B0EFAE}" type="presOf" srcId="{F9FEF64A-ECBA-4B1B-80CE-0F3A82136F3B}" destId="{D0EA1F8B-DE55-4ED9-A043-2AC99B0BEA9C}" srcOrd="0" destOrd="1" presId="urn:microsoft.com/office/officeart/2005/8/layout/chevron2"/>
    <dgm:cxn modelId="{3ADE9334-0B1E-4C8F-A22F-BFB75A8B5024}" srcId="{EB31221B-7449-4694-A978-C4C58C5723B5}" destId="{6118A185-2353-49DC-B06F-A48ACEE94C8F}" srcOrd="6" destOrd="0" parTransId="{4840CB8B-EC1B-45A5-B947-90A0712FC4B2}" sibTransId="{CB41FCA2-60A2-4A9C-BE81-9119EC5E01A1}"/>
    <dgm:cxn modelId="{2BAC7F5E-2F2E-475C-A089-83BA95DFB236}" srcId="{402B7E29-FD5C-479C-8AFA-7E2861B30413}" destId="{087469E1-DD66-4832-9406-B8AAAC26C728}" srcOrd="0" destOrd="0" parTransId="{28EB3E5D-78F6-4564-A10D-05C20A28B0BA}" sibTransId="{BCEC4FA4-E25B-4188-8BBB-828F6C79A680}"/>
    <dgm:cxn modelId="{651C65FF-4C40-4BB5-A6E7-6B1BA2C045DF}" type="presOf" srcId="{6118A185-2353-49DC-B06F-A48ACEE94C8F}" destId="{F761201C-B81D-4998-ABED-AF02AB249244}" srcOrd="0" destOrd="0" presId="urn:microsoft.com/office/officeart/2005/8/layout/chevron2"/>
    <dgm:cxn modelId="{5C7F1F83-A67F-4DE6-A489-ADFFB2D3C533}" srcId="{EB31221B-7449-4694-A978-C4C58C5723B5}" destId="{63D4EC77-0D74-4E5B-A4F7-0449FEA1445A}" srcOrd="5" destOrd="0" parTransId="{6EC18100-1672-40CD-ACA2-1D8A4AA09290}" sibTransId="{333D4915-1D1D-45E9-8C1D-1B25A8ADFAA7}"/>
    <dgm:cxn modelId="{EF55798B-2FB8-439D-AC01-A66177FB931E}" type="presOf" srcId="{41FD8A84-AFF7-4F6D-B22E-51633C67647E}" destId="{45811D3D-C811-4C34-8094-131D0F086443}" srcOrd="0" destOrd="1" presId="urn:microsoft.com/office/officeart/2005/8/layout/chevron2"/>
    <dgm:cxn modelId="{E736F073-B565-49BB-B7BF-A75A2ED81CCA}" srcId="{EB31221B-7449-4694-A978-C4C58C5723B5}" destId="{7F68600A-A661-4008-AAF9-C9D7EE320438}" srcOrd="4" destOrd="0" parTransId="{4B7EDBAF-FD7B-4A6C-9FB6-1DE3A3051E28}" sibTransId="{CF33D840-C0DB-44C9-BCB3-51DD598AD4D7}"/>
    <dgm:cxn modelId="{72C49CB9-44AB-4421-966E-BC04BC3FC1AD}" srcId="{EB31221B-7449-4694-A978-C4C58C5723B5}" destId="{5DDF5461-586B-48A2-A75C-EEA925DA54CE}" srcOrd="3" destOrd="0" parTransId="{BF91E862-9349-4138-A333-017B72CB5F84}" sibTransId="{1C956FBE-E641-4710-85E5-D298EB174723}"/>
    <dgm:cxn modelId="{CDECBECB-FB98-4A63-8E44-A6042CEDA374}" type="presOf" srcId="{767967DD-E9E1-47F7-9202-B0B52F38F69B}" destId="{0CC495E6-E740-4617-A931-C7BC0FF32A1D}" srcOrd="0" destOrd="0" presId="urn:microsoft.com/office/officeart/2005/8/layout/chevron2"/>
    <dgm:cxn modelId="{1A2328BE-2487-4D2D-9E5D-0F6FE1A4FB38}" srcId="{C54B0F62-FA6A-4AA9-8E8F-DDBBC970A049}" destId="{BF17C581-F95B-4FD6-873D-B522840B9BA3}" srcOrd="0" destOrd="0" parTransId="{8C3F0D95-FB2A-4388-AA5C-190525CAAC55}" sibTransId="{03F06CC8-5F18-4C10-883A-7BAFD872DDAB}"/>
    <dgm:cxn modelId="{5BD900C4-D383-45D1-8010-2EC07C6F1081}" type="presOf" srcId="{DF612305-DFAF-4CB5-AA90-0FF0234439F1}" destId="{D0EA1F8B-DE55-4ED9-A043-2AC99B0BEA9C}" srcOrd="0" destOrd="0" presId="urn:microsoft.com/office/officeart/2005/8/layout/chevron2"/>
    <dgm:cxn modelId="{C740304C-82A6-47F1-9761-A78FC9DD9076}" srcId="{6118A185-2353-49DC-B06F-A48ACEE94C8F}" destId="{DF612305-DFAF-4CB5-AA90-0FF0234439F1}" srcOrd="0" destOrd="0" parTransId="{4431FFFF-6CEF-4FCD-97E1-811041F35572}" sibTransId="{973D01D7-8E0C-4DE4-B48A-493C27421C5E}"/>
    <dgm:cxn modelId="{79B7CEFF-2BFD-4256-966C-9D6F54B107E0}" type="presOf" srcId="{5DDF5461-586B-48A2-A75C-EEA925DA54CE}" destId="{306C0C24-9571-49DC-B9F3-F58DB6F2A9AD}" srcOrd="0" destOrd="0" presId="urn:microsoft.com/office/officeart/2005/8/layout/chevron2"/>
    <dgm:cxn modelId="{8C65720C-E1C7-4734-8B8B-9C401DEEA135}" srcId="{7F68600A-A661-4008-AAF9-C9D7EE320438}" destId="{767967DD-E9E1-47F7-9202-B0B52F38F69B}" srcOrd="0" destOrd="0" parTransId="{C40FBB6C-BBFE-4177-94FA-77ED0340F98A}" sibTransId="{D49515C7-9C83-4CA1-AB72-7E01599D7BB7}"/>
    <dgm:cxn modelId="{606967E8-3C2F-45BD-A2E8-8B2EBAA88993}" srcId="{63D4EC77-0D74-4E5B-A4F7-0449FEA1445A}" destId="{98EA127B-E265-4150-817A-2E0A6864869C}" srcOrd="0" destOrd="0" parTransId="{950E0A2A-3EBD-47D4-9364-88493742DF3B}" sibTransId="{27DE066E-3024-4525-8CC6-5A27718CF851}"/>
    <dgm:cxn modelId="{B47E966A-5076-4AB2-A392-3BC0B0EED1F0}" srcId="{EB31221B-7449-4694-A978-C4C58C5723B5}" destId="{DE97FF33-EF7E-4B28-B240-D862DAC99EF1}" srcOrd="1" destOrd="0" parTransId="{CA3A4FFD-F45D-4BC3-9CEB-2BA7884340D3}" sibTransId="{8B101AF6-D7BA-4C99-B012-AF3DB3B61288}"/>
    <dgm:cxn modelId="{ED38D96D-D4EC-4F2B-ACA5-A19D7A9AE1AB}" type="presOf" srcId="{087469E1-DD66-4832-9406-B8AAAC26C728}" destId="{A61682F1-AEE1-4E66-A064-24D69AB1AF13}" srcOrd="0" destOrd="0" presId="urn:microsoft.com/office/officeart/2005/8/layout/chevron2"/>
    <dgm:cxn modelId="{CE6BBDB0-CF95-4DCF-A5A3-98934BB76AFE}" type="presOf" srcId="{402B7E29-FD5C-479C-8AFA-7E2861B30413}" destId="{D0BE7223-A025-4007-8A11-14FFF3C2203A}" srcOrd="0" destOrd="0" presId="urn:microsoft.com/office/officeart/2005/8/layout/chevron2"/>
    <dgm:cxn modelId="{B53B439A-959B-4F4C-8D60-6A147263D80F}" type="presOf" srcId="{63D4EC77-0D74-4E5B-A4F7-0449FEA1445A}" destId="{3C0C91DF-56F2-4E2B-8508-D563BED654C6}" srcOrd="0" destOrd="0" presId="urn:microsoft.com/office/officeart/2005/8/layout/chevron2"/>
    <dgm:cxn modelId="{E830B8C6-87BE-4216-A035-F3C39B0E5F8F}" srcId="{5DDF5461-586B-48A2-A75C-EEA925DA54CE}" destId="{6386BE56-5084-4EA4-8CDD-8CA54EC76DD5}" srcOrd="0" destOrd="0" parTransId="{E3A35D46-3C53-4085-BA3A-8AD95FA6BE7F}" sibTransId="{3C250F5A-2A47-4011-9280-804C123E7D3E}"/>
    <dgm:cxn modelId="{EECA1EEA-195F-4DC7-95BF-0F095C0B5B75}" type="presOf" srcId="{EB31221B-7449-4694-A978-C4C58C5723B5}" destId="{C34ADA44-8FDA-4B92-AB3A-28F5A1C413E5}" srcOrd="0" destOrd="0" presId="urn:microsoft.com/office/officeart/2005/8/layout/chevron2"/>
    <dgm:cxn modelId="{B7AAB8C6-CB24-4013-B974-C26EC9D59DEB}" srcId="{DE97FF33-EF7E-4B28-B240-D862DAC99EF1}" destId="{B8B97576-59C2-4B61-9527-8E7194EEC4B1}" srcOrd="0" destOrd="0" parTransId="{83E40A5F-564C-46C6-BCAC-24107FDA215F}" sibTransId="{8C9C6641-0585-410D-B055-8F9A6304288F}"/>
    <dgm:cxn modelId="{69A28C6A-B37F-4B19-901C-E929C4CD8D42}" type="presOf" srcId="{6386BE56-5084-4EA4-8CDD-8CA54EC76DD5}" destId="{7470ED8F-DFC4-41D4-AE6A-B85BC1BDAF01}" srcOrd="0" destOrd="0" presId="urn:microsoft.com/office/officeart/2005/8/layout/chevron2"/>
    <dgm:cxn modelId="{505BCFFD-7579-41E0-8907-763DD0FD6415}" type="presOf" srcId="{7F68600A-A661-4008-AAF9-C9D7EE320438}" destId="{4D73A366-BE91-43C9-8EA1-5D850567646E}" srcOrd="0" destOrd="0" presId="urn:microsoft.com/office/officeart/2005/8/layout/chevron2"/>
    <dgm:cxn modelId="{7B3B2A9D-FEE8-4EA8-991F-925FEF706199}" type="presOf" srcId="{DE97FF33-EF7E-4B28-B240-D862DAC99EF1}" destId="{E9ECAF92-FCB0-4CFC-BBF6-8E8A021A8D22}" srcOrd="0" destOrd="0" presId="urn:microsoft.com/office/officeart/2005/8/layout/chevron2"/>
    <dgm:cxn modelId="{C90A38E5-4ECF-4924-A02A-816AF7785F2C}" type="presOf" srcId="{C54B0F62-FA6A-4AA9-8E8F-DDBBC970A049}" destId="{6D81B122-5FDF-49AB-BEC0-E92EAF8E4241}" srcOrd="0" destOrd="0" presId="urn:microsoft.com/office/officeart/2005/8/layout/chevron2"/>
    <dgm:cxn modelId="{1C188595-C44C-4F6B-A6DF-28F51B99DD39}" type="presOf" srcId="{B8B97576-59C2-4B61-9527-8E7194EEC4B1}" destId="{45811D3D-C811-4C34-8094-131D0F086443}" srcOrd="0" destOrd="0" presId="urn:microsoft.com/office/officeart/2005/8/layout/chevron2"/>
    <dgm:cxn modelId="{82FC1337-03B5-4EEB-A7A9-AE3CA0F44017}" srcId="{6118A185-2353-49DC-B06F-A48ACEE94C8F}" destId="{F9FEF64A-ECBA-4B1B-80CE-0F3A82136F3B}" srcOrd="1" destOrd="0" parTransId="{32F58E5D-0DF0-4288-841A-7E0AA9F8684D}" sibTransId="{07149F60-02E8-49F2-BD34-288BA3FDD2FE}"/>
    <dgm:cxn modelId="{30366339-BA17-4284-8F0F-858FC5B2782B}" type="presParOf" srcId="{C34ADA44-8FDA-4B92-AB3A-28F5A1C413E5}" destId="{E194C15B-4CB9-4325-86DC-38D44FD5EA9D}" srcOrd="0" destOrd="0" presId="urn:microsoft.com/office/officeart/2005/8/layout/chevron2"/>
    <dgm:cxn modelId="{AAC55E4C-C830-4AA3-9B21-0D3E166480B4}" type="presParOf" srcId="{E194C15B-4CB9-4325-86DC-38D44FD5EA9D}" destId="{D0BE7223-A025-4007-8A11-14FFF3C2203A}" srcOrd="0" destOrd="0" presId="urn:microsoft.com/office/officeart/2005/8/layout/chevron2"/>
    <dgm:cxn modelId="{9657FCAA-4C33-462E-AC95-6D84EFEB0922}" type="presParOf" srcId="{E194C15B-4CB9-4325-86DC-38D44FD5EA9D}" destId="{A61682F1-AEE1-4E66-A064-24D69AB1AF13}" srcOrd="1" destOrd="0" presId="urn:microsoft.com/office/officeart/2005/8/layout/chevron2"/>
    <dgm:cxn modelId="{9BDC9B44-75E1-4706-B943-5FA206D32D7F}" type="presParOf" srcId="{C34ADA44-8FDA-4B92-AB3A-28F5A1C413E5}" destId="{B45F6D11-09CE-43E7-880D-41E1608A928B}" srcOrd="1" destOrd="0" presId="urn:microsoft.com/office/officeart/2005/8/layout/chevron2"/>
    <dgm:cxn modelId="{9E4C8E76-D031-4898-8DEE-D8F22238178C}" type="presParOf" srcId="{C34ADA44-8FDA-4B92-AB3A-28F5A1C413E5}" destId="{C1C13C21-EF1A-43B8-B966-766D5C813954}" srcOrd="2" destOrd="0" presId="urn:microsoft.com/office/officeart/2005/8/layout/chevron2"/>
    <dgm:cxn modelId="{9CC64AF1-07BA-4F4F-B457-790B8D59795D}" type="presParOf" srcId="{C1C13C21-EF1A-43B8-B966-766D5C813954}" destId="{E9ECAF92-FCB0-4CFC-BBF6-8E8A021A8D22}" srcOrd="0" destOrd="0" presId="urn:microsoft.com/office/officeart/2005/8/layout/chevron2"/>
    <dgm:cxn modelId="{D56A87A1-B46F-4A8D-856F-44277AEEC70A}" type="presParOf" srcId="{C1C13C21-EF1A-43B8-B966-766D5C813954}" destId="{45811D3D-C811-4C34-8094-131D0F086443}" srcOrd="1" destOrd="0" presId="urn:microsoft.com/office/officeart/2005/8/layout/chevron2"/>
    <dgm:cxn modelId="{E34BE193-40B2-4BA9-94EC-44FFBCF6C5D0}" type="presParOf" srcId="{C34ADA44-8FDA-4B92-AB3A-28F5A1C413E5}" destId="{2BA61DA7-4217-4B9F-8883-4627B6E4616B}" srcOrd="3" destOrd="0" presId="urn:microsoft.com/office/officeart/2005/8/layout/chevron2"/>
    <dgm:cxn modelId="{F5604122-0580-4802-AF2C-FFD2525F6CCF}" type="presParOf" srcId="{C34ADA44-8FDA-4B92-AB3A-28F5A1C413E5}" destId="{CC1DE61F-59E7-40FF-B66C-4119B2AC7A60}" srcOrd="4" destOrd="0" presId="urn:microsoft.com/office/officeart/2005/8/layout/chevron2"/>
    <dgm:cxn modelId="{C61DC7B1-A9DB-48A6-93C2-3965EE03B6BB}" type="presParOf" srcId="{CC1DE61F-59E7-40FF-B66C-4119B2AC7A60}" destId="{6D81B122-5FDF-49AB-BEC0-E92EAF8E4241}" srcOrd="0" destOrd="0" presId="urn:microsoft.com/office/officeart/2005/8/layout/chevron2"/>
    <dgm:cxn modelId="{566BCE15-E944-49E0-832E-57A1A0FE8E49}" type="presParOf" srcId="{CC1DE61F-59E7-40FF-B66C-4119B2AC7A60}" destId="{045464AF-4DAF-4BCA-BC1D-A48B700D6F82}" srcOrd="1" destOrd="0" presId="urn:microsoft.com/office/officeart/2005/8/layout/chevron2"/>
    <dgm:cxn modelId="{183194CC-5D11-4213-BA6D-27637BAE757D}" type="presParOf" srcId="{C34ADA44-8FDA-4B92-AB3A-28F5A1C413E5}" destId="{DA06C0C9-37D0-44A3-A441-9CADAED54BA9}" srcOrd="5" destOrd="0" presId="urn:microsoft.com/office/officeart/2005/8/layout/chevron2"/>
    <dgm:cxn modelId="{A7F1A36E-B34C-4BFD-B636-27F3776CFBD9}" type="presParOf" srcId="{C34ADA44-8FDA-4B92-AB3A-28F5A1C413E5}" destId="{CD03D576-9311-47AD-BE32-E9FDC7EC6548}" srcOrd="6" destOrd="0" presId="urn:microsoft.com/office/officeart/2005/8/layout/chevron2"/>
    <dgm:cxn modelId="{440224E2-77AE-405F-A45E-B109597EFFA2}" type="presParOf" srcId="{CD03D576-9311-47AD-BE32-E9FDC7EC6548}" destId="{306C0C24-9571-49DC-B9F3-F58DB6F2A9AD}" srcOrd="0" destOrd="0" presId="urn:microsoft.com/office/officeart/2005/8/layout/chevron2"/>
    <dgm:cxn modelId="{A39801BC-6D60-4A15-9936-A1374800581E}" type="presParOf" srcId="{CD03D576-9311-47AD-BE32-E9FDC7EC6548}" destId="{7470ED8F-DFC4-41D4-AE6A-B85BC1BDAF01}" srcOrd="1" destOrd="0" presId="urn:microsoft.com/office/officeart/2005/8/layout/chevron2"/>
    <dgm:cxn modelId="{2A47083A-F078-4FC7-A7E4-EDF180C80B5D}" type="presParOf" srcId="{C34ADA44-8FDA-4B92-AB3A-28F5A1C413E5}" destId="{8026835D-DF09-4E65-8E05-348F75198AC1}" srcOrd="7" destOrd="0" presId="urn:microsoft.com/office/officeart/2005/8/layout/chevron2"/>
    <dgm:cxn modelId="{F5DE6F74-01F1-4792-A1BD-371A7DC3430F}" type="presParOf" srcId="{C34ADA44-8FDA-4B92-AB3A-28F5A1C413E5}" destId="{9EC532EE-16F6-40F7-875E-73C051B8E1EB}" srcOrd="8" destOrd="0" presId="urn:microsoft.com/office/officeart/2005/8/layout/chevron2"/>
    <dgm:cxn modelId="{34C91EFB-109D-4B81-A72E-6CC9C062210E}" type="presParOf" srcId="{9EC532EE-16F6-40F7-875E-73C051B8E1EB}" destId="{4D73A366-BE91-43C9-8EA1-5D850567646E}" srcOrd="0" destOrd="0" presId="urn:microsoft.com/office/officeart/2005/8/layout/chevron2"/>
    <dgm:cxn modelId="{75ED9F4B-BA98-4337-B31F-BB2FDDDB11F1}" type="presParOf" srcId="{9EC532EE-16F6-40F7-875E-73C051B8E1EB}" destId="{0CC495E6-E740-4617-A931-C7BC0FF32A1D}" srcOrd="1" destOrd="0" presId="urn:microsoft.com/office/officeart/2005/8/layout/chevron2"/>
    <dgm:cxn modelId="{77321734-20F6-410B-AFC2-6F2F013CD504}" type="presParOf" srcId="{C34ADA44-8FDA-4B92-AB3A-28F5A1C413E5}" destId="{B0A0E56F-D56A-4FD8-9B3E-7C60E504AB48}" srcOrd="9" destOrd="0" presId="urn:microsoft.com/office/officeart/2005/8/layout/chevron2"/>
    <dgm:cxn modelId="{8538A897-D465-4E82-8262-43F5EE4687DA}" type="presParOf" srcId="{C34ADA44-8FDA-4B92-AB3A-28F5A1C413E5}" destId="{4234C6F1-DE82-4EAE-BF7B-A2B208B17426}" srcOrd="10" destOrd="0" presId="urn:microsoft.com/office/officeart/2005/8/layout/chevron2"/>
    <dgm:cxn modelId="{92279A33-B01C-49F7-A192-659DF31B9E57}" type="presParOf" srcId="{4234C6F1-DE82-4EAE-BF7B-A2B208B17426}" destId="{3C0C91DF-56F2-4E2B-8508-D563BED654C6}" srcOrd="0" destOrd="0" presId="urn:microsoft.com/office/officeart/2005/8/layout/chevron2"/>
    <dgm:cxn modelId="{81FEE6E4-C42B-401B-8422-851C7B313E22}" type="presParOf" srcId="{4234C6F1-DE82-4EAE-BF7B-A2B208B17426}" destId="{57641CAD-CC63-4FA0-8A94-9036E329AF45}" srcOrd="1" destOrd="0" presId="urn:microsoft.com/office/officeart/2005/8/layout/chevron2"/>
    <dgm:cxn modelId="{887DA578-4ECF-4882-B1E8-0ECD7E633E9C}" type="presParOf" srcId="{C34ADA44-8FDA-4B92-AB3A-28F5A1C413E5}" destId="{A5F05EA7-0D01-4757-B578-C6018A3E6853}" srcOrd="11" destOrd="0" presId="urn:microsoft.com/office/officeart/2005/8/layout/chevron2"/>
    <dgm:cxn modelId="{EB86029A-E711-4C2F-A24E-FC4894B092F5}" type="presParOf" srcId="{C34ADA44-8FDA-4B92-AB3A-28F5A1C413E5}" destId="{C7309283-52A1-4340-B931-BAB9A2174216}" srcOrd="12" destOrd="0" presId="urn:microsoft.com/office/officeart/2005/8/layout/chevron2"/>
    <dgm:cxn modelId="{FD466057-9BF0-45B0-958B-BE5E17068AB0}" type="presParOf" srcId="{C7309283-52A1-4340-B931-BAB9A2174216}" destId="{F761201C-B81D-4998-ABED-AF02AB249244}" srcOrd="0" destOrd="0" presId="urn:microsoft.com/office/officeart/2005/8/layout/chevron2"/>
    <dgm:cxn modelId="{73342E25-717D-45A2-A314-0498DA5073B2}" type="presParOf" srcId="{C7309283-52A1-4340-B931-BAB9A2174216}" destId="{D0EA1F8B-DE55-4ED9-A043-2AC99B0BEA9C}"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7553C2-C686-4463-BFD3-083C2864F831}">
      <dsp:nvSpPr>
        <dsp:cNvPr id="0" name=""/>
        <dsp:cNvSpPr/>
      </dsp:nvSpPr>
      <dsp:spPr>
        <a:xfrm>
          <a:off x="0" y="0"/>
          <a:ext cx="8640960" cy="485165"/>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dirty="0" smtClean="0">
              <a:latin typeface="+mn-lt"/>
            </a:rPr>
            <a:t>Работники организаций оборонно-промышленного комплекса </a:t>
          </a:r>
        </a:p>
      </dsp:txBody>
      <dsp:txXfrm>
        <a:off x="0" y="0"/>
        <a:ext cx="8640960" cy="485165"/>
      </dsp:txXfrm>
    </dsp:sp>
    <dsp:sp modelId="{6567AC1C-357C-4EB9-9FA9-E98187986D38}">
      <dsp:nvSpPr>
        <dsp:cNvPr id="0" name=""/>
        <dsp:cNvSpPr/>
      </dsp:nvSpPr>
      <dsp:spPr>
        <a:xfrm>
          <a:off x="0" y="483674"/>
          <a:ext cx="8640960" cy="485165"/>
        </a:xfrm>
        <a:prstGeom prst="roundRect">
          <a:avLst/>
        </a:prstGeom>
        <a:solidFill>
          <a:schemeClr val="accent1">
            <a:shade val="80000"/>
            <a:hueOff val="30625"/>
            <a:satOff val="-439"/>
            <a:lumOff val="25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baseline="0" dirty="0" smtClean="0">
              <a:latin typeface="+mn-lt"/>
              <a:cs typeface="Times New Roman" pitchFamily="18" charset="0"/>
            </a:rPr>
            <a:t>Военнослужащие, проходящие военную службу по контракту</a:t>
          </a:r>
          <a:endParaRPr lang="ru-RU" sz="1400" b="1" kern="1200" dirty="0">
            <a:latin typeface="+mn-lt"/>
          </a:endParaRPr>
        </a:p>
      </dsp:txBody>
      <dsp:txXfrm>
        <a:off x="0" y="483674"/>
        <a:ext cx="8640960" cy="485165"/>
      </dsp:txXfrm>
    </dsp:sp>
    <dsp:sp modelId="{4D733C9C-1C54-45D7-8F64-BBF47B517150}">
      <dsp:nvSpPr>
        <dsp:cNvPr id="0" name=""/>
        <dsp:cNvSpPr/>
      </dsp:nvSpPr>
      <dsp:spPr>
        <a:xfrm>
          <a:off x="0" y="952844"/>
          <a:ext cx="8640960" cy="416742"/>
        </a:xfrm>
        <a:prstGeom prst="roundRect">
          <a:avLst/>
        </a:prstGeom>
        <a:solidFill>
          <a:schemeClr val="accent1">
            <a:shade val="80000"/>
            <a:hueOff val="61249"/>
            <a:satOff val="-878"/>
            <a:lumOff val="51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1" kern="1200" baseline="0" dirty="0" smtClean="0">
              <a:latin typeface="+mn-lt"/>
              <a:cs typeface="Times New Roman" pitchFamily="18" charset="0"/>
            </a:rPr>
            <a:t>Молодые ученые (до 35 лет для кандидатов наук или до 40 лет для докторов наук)</a:t>
          </a:r>
          <a:endParaRPr lang="ru-RU" sz="1400" b="1" kern="1200" dirty="0">
            <a:latin typeface="+mn-lt"/>
          </a:endParaRPr>
        </a:p>
      </dsp:txBody>
      <dsp:txXfrm>
        <a:off x="0" y="952844"/>
        <a:ext cx="8640960" cy="416742"/>
      </dsp:txXfrm>
    </dsp:sp>
    <dsp:sp modelId="{649E7A8A-8A25-44D5-BCFB-930210DF6854}">
      <dsp:nvSpPr>
        <dsp:cNvPr id="0" name=""/>
        <dsp:cNvSpPr/>
      </dsp:nvSpPr>
      <dsp:spPr>
        <a:xfrm>
          <a:off x="0" y="1360455"/>
          <a:ext cx="8640960" cy="485165"/>
        </a:xfrm>
        <a:prstGeom prst="roundRect">
          <a:avLst/>
        </a:prstGeom>
        <a:solidFill>
          <a:schemeClr val="accent1">
            <a:shade val="80000"/>
            <a:hueOff val="91874"/>
            <a:satOff val="-1318"/>
            <a:lumOff val="76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baseline="0" dirty="0" smtClean="0">
              <a:latin typeface="+mn-lt"/>
              <a:cs typeface="Times New Roman" pitchFamily="18" charset="0"/>
            </a:rPr>
            <a:t>Научные работники или инженерно-технические работники государственных академий наук или подведомственных им организаций</a:t>
          </a:r>
          <a:endParaRPr lang="ru-RU" sz="1400" b="1" kern="1200" dirty="0">
            <a:latin typeface="+mn-lt"/>
          </a:endParaRPr>
        </a:p>
      </dsp:txBody>
      <dsp:txXfrm>
        <a:off x="0" y="1360455"/>
        <a:ext cx="8640960" cy="485165"/>
      </dsp:txXfrm>
    </dsp:sp>
    <dsp:sp modelId="{F09B701E-E655-4B5A-B7CC-1C3E678FF3A7}">
      <dsp:nvSpPr>
        <dsp:cNvPr id="0" name=""/>
        <dsp:cNvSpPr/>
      </dsp:nvSpPr>
      <dsp:spPr>
        <a:xfrm>
          <a:off x="0" y="1842545"/>
          <a:ext cx="8640960" cy="485165"/>
        </a:xfrm>
        <a:prstGeom prst="roundRect">
          <a:avLst/>
        </a:prstGeom>
        <a:solidFill>
          <a:schemeClr val="accent1">
            <a:shade val="80000"/>
            <a:hueOff val="122498"/>
            <a:satOff val="-1757"/>
            <a:lumOff val="102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711200">
            <a:lnSpc>
              <a:spcPct val="90000"/>
            </a:lnSpc>
            <a:spcBef>
              <a:spcPct val="0"/>
            </a:spcBef>
            <a:spcAft>
              <a:spcPct val="35000"/>
            </a:spcAft>
          </a:pPr>
          <a:r>
            <a:rPr lang="ru-RU" sz="1400" b="1" kern="1200" baseline="0" dirty="0" smtClean="0">
              <a:latin typeface="+mn-lt"/>
              <a:cs typeface="Times New Roman" pitchFamily="18" charset="0"/>
            </a:rPr>
            <a:t>Научные работники или инженерно-технические работники государственных научных центров </a:t>
          </a:r>
          <a:endParaRPr lang="ru-RU" sz="1400" b="1" kern="1200" dirty="0">
            <a:latin typeface="+mn-lt"/>
          </a:endParaRPr>
        </a:p>
      </dsp:txBody>
      <dsp:txXfrm>
        <a:off x="0" y="1842545"/>
        <a:ext cx="8640960" cy="485165"/>
      </dsp:txXfrm>
    </dsp:sp>
    <dsp:sp modelId="{99EDB199-5659-407B-9A6B-A16F3A0512A3}">
      <dsp:nvSpPr>
        <dsp:cNvPr id="0" name=""/>
        <dsp:cNvSpPr/>
      </dsp:nvSpPr>
      <dsp:spPr>
        <a:xfrm>
          <a:off x="0" y="2333149"/>
          <a:ext cx="8640960" cy="485165"/>
        </a:xfrm>
        <a:prstGeom prst="roundRect">
          <a:avLst/>
        </a:prstGeom>
        <a:solidFill>
          <a:schemeClr val="accent1">
            <a:shade val="80000"/>
            <a:hueOff val="153123"/>
            <a:satOff val="-2196"/>
            <a:lumOff val="128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711200">
            <a:lnSpc>
              <a:spcPct val="90000"/>
            </a:lnSpc>
            <a:spcBef>
              <a:spcPct val="0"/>
            </a:spcBef>
            <a:spcAft>
              <a:spcPct val="35000"/>
            </a:spcAft>
          </a:pPr>
          <a:r>
            <a:rPr lang="ru-RU" sz="1400" b="1" kern="1200" baseline="0" dirty="0" smtClean="0">
              <a:latin typeface="+mn-lt"/>
              <a:cs typeface="Times New Roman" pitchFamily="18" charset="0"/>
            </a:rPr>
            <a:t>Научно-педагогические работники федеральных высших учебных заведений</a:t>
          </a:r>
          <a:endParaRPr lang="ru-RU" sz="1400" b="1" kern="1200" dirty="0">
            <a:latin typeface="+mn-lt"/>
          </a:endParaRPr>
        </a:p>
      </dsp:txBody>
      <dsp:txXfrm>
        <a:off x="0" y="2333149"/>
        <a:ext cx="8640960" cy="485165"/>
      </dsp:txXfrm>
    </dsp:sp>
    <dsp:sp modelId="{AA8F6533-FEB1-4C32-BFB8-44DC0061812F}">
      <dsp:nvSpPr>
        <dsp:cNvPr id="0" name=""/>
        <dsp:cNvSpPr/>
      </dsp:nvSpPr>
      <dsp:spPr>
        <a:xfrm>
          <a:off x="0" y="2800634"/>
          <a:ext cx="8640960" cy="485165"/>
        </a:xfrm>
        <a:prstGeom prst="roundRect">
          <a:avLst/>
        </a:prstGeom>
        <a:solidFill>
          <a:schemeClr val="accent1">
            <a:shade val="80000"/>
            <a:hueOff val="183747"/>
            <a:satOff val="-2635"/>
            <a:lumOff val="153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endParaRPr lang="ru-RU" sz="1100" b="1" kern="1200" baseline="0" dirty="0" smtClean="0">
            <a:latin typeface="+mn-lt"/>
            <a:cs typeface="Times New Roman" pitchFamily="18" charset="0"/>
          </a:endParaRPr>
        </a:p>
        <a:p>
          <a:pPr lvl="0" algn="l" defTabSz="488950">
            <a:lnSpc>
              <a:spcPct val="90000"/>
            </a:lnSpc>
            <a:spcBef>
              <a:spcPct val="0"/>
            </a:spcBef>
            <a:spcAft>
              <a:spcPct val="35000"/>
            </a:spcAft>
          </a:pPr>
          <a:r>
            <a:rPr lang="ru-RU" sz="1400" b="1" kern="1200" baseline="0" dirty="0" smtClean="0">
              <a:latin typeface="+mn-lt"/>
              <a:cs typeface="Times New Roman" pitchFamily="18" charset="0"/>
            </a:rPr>
            <a:t>Молодые семьи (граждане, являющиеся родителями в семье, имеющей 1 ребенка и более, в которой возраст каждого из супругов либо одного родителя в неполной семье не превышает 35 лет)</a:t>
          </a:r>
        </a:p>
        <a:p>
          <a:pPr lvl="0" algn="l" defTabSz="488950">
            <a:lnSpc>
              <a:spcPct val="90000"/>
            </a:lnSpc>
            <a:spcBef>
              <a:spcPct val="0"/>
            </a:spcBef>
            <a:spcAft>
              <a:spcPct val="35000"/>
            </a:spcAft>
          </a:pPr>
          <a:endParaRPr lang="ru-RU" sz="1400" b="1" kern="1200" baseline="0" dirty="0">
            <a:latin typeface="+mn-lt"/>
            <a:cs typeface="Times New Roman" pitchFamily="18" charset="0"/>
          </a:endParaRPr>
        </a:p>
      </dsp:txBody>
      <dsp:txXfrm>
        <a:off x="0" y="2800634"/>
        <a:ext cx="8640960" cy="485165"/>
      </dsp:txXfrm>
    </dsp:sp>
    <dsp:sp modelId="{AEBD29FC-B42C-4DE4-A72B-2C3DF0A9F99D}">
      <dsp:nvSpPr>
        <dsp:cNvPr id="0" name=""/>
        <dsp:cNvSpPr/>
      </dsp:nvSpPr>
      <dsp:spPr>
        <a:xfrm>
          <a:off x="0" y="3288817"/>
          <a:ext cx="8640960" cy="485165"/>
        </a:xfrm>
        <a:prstGeom prst="roundRect">
          <a:avLst/>
        </a:prstGeom>
        <a:solidFill>
          <a:schemeClr val="accent1">
            <a:shade val="80000"/>
            <a:hueOff val="214372"/>
            <a:satOff val="-3074"/>
            <a:lumOff val="17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b="1" kern="1200" dirty="0" smtClean="0">
              <a:latin typeface="+mn-lt"/>
            </a:rPr>
            <a:t>Граждане, имеющие трех и более детей (независимо от места их работы и возраста) </a:t>
          </a:r>
          <a:endParaRPr lang="ru-RU" sz="1400" b="1" kern="1200" dirty="0">
            <a:latin typeface="+mn-lt"/>
          </a:endParaRPr>
        </a:p>
      </dsp:txBody>
      <dsp:txXfrm>
        <a:off x="0" y="3288817"/>
        <a:ext cx="8640960" cy="485165"/>
      </dsp:txXfrm>
    </dsp:sp>
    <dsp:sp modelId="{8FCDFD55-BE6F-4E3F-A3A3-985EDCFAB3B7}">
      <dsp:nvSpPr>
        <dsp:cNvPr id="0" name=""/>
        <dsp:cNvSpPr/>
      </dsp:nvSpPr>
      <dsp:spPr>
        <a:xfrm>
          <a:off x="0" y="3772008"/>
          <a:ext cx="8640960" cy="485165"/>
        </a:xfrm>
        <a:prstGeom prst="roundRect">
          <a:avLst/>
        </a:prstGeom>
        <a:solidFill>
          <a:schemeClr val="accent1">
            <a:shade val="80000"/>
            <a:hueOff val="244997"/>
            <a:satOff val="-3514"/>
            <a:lumOff val="204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dirty="0" smtClean="0">
              <a:latin typeface="+mn-lt"/>
            </a:rPr>
            <a:t>Работники государственных и муниципальных общеобразовательных учреждений, учреждений высшего профессионального образования, учреждений здравоохранения, учреждений культуры</a:t>
          </a:r>
          <a:endParaRPr lang="ru-RU" sz="1400" b="1" kern="1200" dirty="0">
            <a:latin typeface="+mn-lt"/>
          </a:endParaRPr>
        </a:p>
      </dsp:txBody>
      <dsp:txXfrm>
        <a:off x="0" y="3772008"/>
        <a:ext cx="8640960" cy="485165"/>
      </dsp:txXfrm>
    </dsp:sp>
    <dsp:sp modelId="{7098AC9D-FF00-7542-8535-24C87E0ED899}">
      <dsp:nvSpPr>
        <dsp:cNvPr id="0" name=""/>
        <dsp:cNvSpPr/>
      </dsp:nvSpPr>
      <dsp:spPr>
        <a:xfrm>
          <a:off x="0" y="4261506"/>
          <a:ext cx="8640960" cy="485165"/>
        </a:xfrm>
        <a:prstGeom prst="roundRect">
          <a:avLst/>
        </a:prstGeom>
        <a:solidFill>
          <a:schemeClr val="accent1">
            <a:shade val="80000"/>
            <a:hueOff val="275621"/>
            <a:satOff val="-3953"/>
            <a:lumOff val="230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dirty="0" smtClean="0">
              <a:latin typeface="+mn-lt"/>
            </a:rPr>
            <a:t>Федеральные государственные гражданские служащие</a:t>
          </a:r>
          <a:endParaRPr lang="ru-RU" sz="1400" b="1" kern="1200" dirty="0">
            <a:latin typeface="+mn-lt"/>
          </a:endParaRPr>
        </a:p>
      </dsp:txBody>
      <dsp:txXfrm>
        <a:off x="0" y="4261506"/>
        <a:ext cx="8640960" cy="485165"/>
      </dsp:txXfrm>
    </dsp:sp>
    <dsp:sp modelId="{DF777E93-B978-4B2E-913D-DDF0893432AD}">
      <dsp:nvSpPr>
        <dsp:cNvPr id="0" name=""/>
        <dsp:cNvSpPr/>
      </dsp:nvSpPr>
      <dsp:spPr>
        <a:xfrm>
          <a:off x="0" y="4765893"/>
          <a:ext cx="8640960" cy="485165"/>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endParaRPr lang="ru-RU" sz="1400" b="1" kern="1200" baseline="0" dirty="0" smtClean="0">
            <a:latin typeface="+mn-lt"/>
            <a:cs typeface="Times New Roman" pitchFamily="18" charset="0"/>
          </a:endParaRPr>
        </a:p>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baseline="0" dirty="0" smtClean="0">
              <a:latin typeface="+mn-lt"/>
              <a:cs typeface="Times New Roman" pitchFamily="18" charset="0"/>
            </a:rPr>
            <a:t>Работники  федеральных государственных унитарных предприятий – научных организаций</a:t>
          </a:r>
          <a:br>
            <a:rPr lang="ru-RU" sz="1400" b="1" kern="1200" baseline="0" dirty="0" smtClean="0">
              <a:latin typeface="+mn-lt"/>
              <a:cs typeface="Times New Roman" pitchFamily="18" charset="0"/>
            </a:rPr>
          </a:br>
          <a:r>
            <a:rPr lang="ru-RU" sz="1400" b="1" kern="1200" baseline="0" dirty="0" smtClean="0">
              <a:latin typeface="+mn-lt"/>
              <a:cs typeface="Times New Roman" pitchFamily="18" charset="0"/>
            </a:rPr>
            <a:t>Работники федеральных государственных учреждений, в том числе научных организаций</a:t>
          </a:r>
          <a:endParaRPr lang="ru-RU" sz="1400" b="1" kern="1200" dirty="0" smtClean="0">
            <a:latin typeface="+mn-lt"/>
          </a:endParaRPr>
        </a:p>
        <a:p>
          <a:pPr marL="0" marR="0" lvl="0" indent="0" algn="l" defTabSz="914400" eaLnBrk="1" fontAlgn="auto" latinLnBrk="0" hangingPunct="1">
            <a:lnSpc>
              <a:spcPct val="100000"/>
            </a:lnSpc>
            <a:spcBef>
              <a:spcPct val="0"/>
            </a:spcBef>
            <a:spcAft>
              <a:spcPts val="0"/>
            </a:spcAft>
            <a:buClrTx/>
            <a:buSzTx/>
            <a:buFontTx/>
            <a:buNone/>
            <a:tabLst/>
            <a:defRPr/>
          </a:pPr>
          <a:endParaRPr lang="ru-RU" sz="1400" b="1" kern="1200" dirty="0">
            <a:latin typeface="+mn-lt"/>
          </a:endParaRPr>
        </a:p>
      </dsp:txBody>
      <dsp:txXfrm>
        <a:off x="0" y="4765893"/>
        <a:ext cx="8640960" cy="4851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58E179-CC05-42A3-8DD4-6939BECB5C0E}">
      <dsp:nvSpPr>
        <dsp:cNvPr id="0" name=""/>
        <dsp:cNvSpPr/>
      </dsp:nvSpPr>
      <dsp:spPr>
        <a:xfrm>
          <a:off x="3427127" y="3138691"/>
          <a:ext cx="1469075" cy="13385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ru-RU" sz="3600" b="1" kern="1200" dirty="0" smtClean="0">
              <a:latin typeface="+mn-lt"/>
              <a:cs typeface="Arial" pitchFamily="34" charset="0"/>
            </a:rPr>
            <a:t>ЖСК</a:t>
          </a:r>
          <a:endParaRPr lang="ru-RU" sz="3600" b="1" kern="1200" dirty="0">
            <a:latin typeface="+mn-lt"/>
            <a:cs typeface="Arial" pitchFamily="34" charset="0"/>
          </a:endParaRPr>
        </a:p>
      </dsp:txBody>
      <dsp:txXfrm>
        <a:off x="3427127" y="3138691"/>
        <a:ext cx="1469075" cy="1338571"/>
      </dsp:txXfrm>
    </dsp:sp>
    <dsp:sp modelId="{F640EBC6-062B-47A3-B3E3-5AAB8A86721A}">
      <dsp:nvSpPr>
        <dsp:cNvPr id="0" name=""/>
        <dsp:cNvSpPr/>
      </dsp:nvSpPr>
      <dsp:spPr>
        <a:xfrm rot="19224395">
          <a:off x="4443109" y="2243892"/>
          <a:ext cx="2644231"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07985B5B-4BF4-4420-84F7-46FFF23C3354}">
      <dsp:nvSpPr>
        <dsp:cNvPr id="0" name=""/>
        <dsp:cNvSpPr/>
      </dsp:nvSpPr>
      <dsp:spPr>
        <a:xfrm>
          <a:off x="5713168" y="1424196"/>
          <a:ext cx="2759905" cy="9032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400" kern="1200" dirty="0" smtClean="0">
              <a:latin typeface="+mn-lt"/>
              <a:cs typeface="Arial" pitchFamily="34" charset="0"/>
            </a:rPr>
            <a:t>Содействие в обеспечении земельных участков инженерной инфраструктурой</a:t>
          </a:r>
        </a:p>
      </dsp:txBody>
      <dsp:txXfrm>
        <a:off x="5713168" y="1424196"/>
        <a:ext cx="2759905" cy="903285"/>
      </dsp:txXfrm>
    </dsp:sp>
    <dsp:sp modelId="{68A17A43-F800-4D7A-B912-ABAD33CE9DFC}">
      <dsp:nvSpPr>
        <dsp:cNvPr id="0" name=""/>
        <dsp:cNvSpPr/>
      </dsp:nvSpPr>
      <dsp:spPr>
        <a:xfrm rot="16200000">
          <a:off x="3404713" y="1913975"/>
          <a:ext cx="1725958"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1080A653-7DA3-42B8-911A-7C77A51F4841}">
      <dsp:nvSpPr>
        <dsp:cNvPr id="0" name=""/>
        <dsp:cNvSpPr/>
      </dsp:nvSpPr>
      <dsp:spPr>
        <a:xfrm>
          <a:off x="2784209" y="852683"/>
          <a:ext cx="2587549" cy="9218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Безвозмездная передача земельных участков кооперативам и их членам</a:t>
          </a:r>
          <a:endParaRPr lang="ru-RU" sz="1400" kern="1200" dirty="0">
            <a:latin typeface="+mn-lt"/>
            <a:cs typeface="Arial" pitchFamily="34" charset="0"/>
          </a:endParaRPr>
        </a:p>
      </dsp:txBody>
      <dsp:txXfrm>
        <a:off x="2784209" y="852683"/>
        <a:ext cx="2587549" cy="921872"/>
      </dsp:txXfrm>
    </dsp:sp>
    <dsp:sp modelId="{4526D6A0-1542-4EA1-9097-F8A35947B0F1}">
      <dsp:nvSpPr>
        <dsp:cNvPr id="0" name=""/>
        <dsp:cNvSpPr/>
      </dsp:nvSpPr>
      <dsp:spPr>
        <a:xfrm rot="12841969">
          <a:off x="1256686" y="2208731"/>
          <a:ext cx="2634503"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30DE94F3-2C2C-419B-8EFA-9D3D5170BEE3}">
      <dsp:nvSpPr>
        <dsp:cNvPr id="0" name=""/>
        <dsp:cNvSpPr/>
      </dsp:nvSpPr>
      <dsp:spPr>
        <a:xfrm>
          <a:off x="0" y="1281319"/>
          <a:ext cx="2522443" cy="11357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Методическое содействие при создании и деятельности кооперативов</a:t>
          </a:r>
          <a:endParaRPr lang="ru-RU" sz="1400" kern="1200" dirty="0">
            <a:latin typeface="+mn-lt"/>
            <a:cs typeface="Arial" pitchFamily="34" charset="0"/>
          </a:endParaRPr>
        </a:p>
      </dsp:txBody>
      <dsp:txXfrm>
        <a:off x="0" y="1281319"/>
        <a:ext cx="2522443" cy="1135732"/>
      </dsp:txXfrm>
    </dsp:sp>
    <dsp:sp modelId="{0E6CA29C-5E7B-44E9-A06A-0AF4B0654D43}">
      <dsp:nvSpPr>
        <dsp:cNvPr id="0" name=""/>
        <dsp:cNvSpPr/>
      </dsp:nvSpPr>
      <dsp:spPr>
        <a:xfrm rot="21332988">
          <a:off x="4899745" y="3503516"/>
          <a:ext cx="2120692"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88A4FA27-30CD-4B8C-B3A5-CC8E3D42B101}">
      <dsp:nvSpPr>
        <dsp:cNvPr id="0" name=""/>
        <dsp:cNvSpPr/>
      </dsp:nvSpPr>
      <dsp:spPr>
        <a:xfrm>
          <a:off x="5779534" y="3210139"/>
          <a:ext cx="2720609" cy="10909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Безвозмездная передача кооперативу типовой проектной документации </a:t>
          </a:r>
        </a:p>
        <a:p>
          <a:pPr lvl="0" algn="ctr" defTabSz="622300">
            <a:lnSpc>
              <a:spcPct val="90000"/>
            </a:lnSpc>
            <a:spcBef>
              <a:spcPct val="0"/>
            </a:spcBef>
            <a:spcAft>
              <a:spcPct val="35000"/>
            </a:spcAft>
          </a:pPr>
          <a:endParaRPr lang="ru-RU" sz="1400" kern="1200" dirty="0">
            <a:latin typeface="+mn-lt"/>
            <a:cs typeface="Arial" pitchFamily="34" charset="0"/>
          </a:endParaRPr>
        </a:p>
      </dsp:txBody>
      <dsp:txXfrm>
        <a:off x="5779534" y="3210139"/>
        <a:ext cx="2720609" cy="1090978"/>
      </dsp:txXfrm>
    </dsp:sp>
    <dsp:sp modelId="{660E0819-7F5A-4B41-B6A9-99E95B8CCC06}">
      <dsp:nvSpPr>
        <dsp:cNvPr id="0" name=""/>
        <dsp:cNvSpPr/>
      </dsp:nvSpPr>
      <dsp:spPr>
        <a:xfrm rot="11056436">
          <a:off x="1355130" y="3470924"/>
          <a:ext cx="2075658"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A8576DA8-21A1-47DC-ABE2-8804AB2D3AEC}">
      <dsp:nvSpPr>
        <dsp:cNvPr id="0" name=""/>
        <dsp:cNvSpPr/>
      </dsp:nvSpPr>
      <dsp:spPr>
        <a:xfrm>
          <a:off x="0" y="3210137"/>
          <a:ext cx="2473254" cy="8311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Специальные ипотечные программы</a:t>
          </a:r>
          <a:endParaRPr lang="ru-RU" sz="1400" kern="1200" dirty="0">
            <a:latin typeface="+mn-lt"/>
            <a:cs typeface="Arial" pitchFamily="34" charset="0"/>
          </a:endParaRPr>
        </a:p>
      </dsp:txBody>
      <dsp:txXfrm>
        <a:off x="0" y="3210137"/>
        <a:ext cx="2473254" cy="83113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7553C2-C686-4463-BFD3-083C2864F831}">
      <dsp:nvSpPr>
        <dsp:cNvPr id="0" name=""/>
        <dsp:cNvSpPr/>
      </dsp:nvSpPr>
      <dsp:spPr>
        <a:xfrm>
          <a:off x="0" y="0"/>
          <a:ext cx="8229600" cy="367056"/>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dirty="0" smtClean="0"/>
            <a:t>Наличие</a:t>
          </a:r>
          <a:r>
            <a:rPr lang="ru-RU" sz="1400" kern="1200" dirty="0" smtClean="0"/>
            <a:t> </a:t>
          </a:r>
          <a:r>
            <a:rPr lang="ru-RU" sz="1400" b="1" kern="1200" dirty="0" smtClean="0"/>
            <a:t>ходатайства о передаче земельного участка </a:t>
          </a:r>
          <a:r>
            <a:rPr lang="ru-RU" sz="1400" kern="1200" dirty="0" smtClean="0"/>
            <a:t>в безвозмездное срочное пользование ЖСК.</a:t>
          </a:r>
          <a:endParaRPr lang="ru-RU" sz="1400" b="1" kern="1200" dirty="0" smtClean="0">
            <a:latin typeface="+mn-lt"/>
          </a:endParaRPr>
        </a:p>
      </dsp:txBody>
      <dsp:txXfrm>
        <a:off x="0" y="0"/>
        <a:ext cx="8229600" cy="367056"/>
      </dsp:txXfrm>
    </dsp:sp>
    <dsp:sp modelId="{6567AC1C-357C-4EB9-9FA9-E98187986D38}">
      <dsp:nvSpPr>
        <dsp:cNvPr id="0" name=""/>
        <dsp:cNvSpPr/>
      </dsp:nvSpPr>
      <dsp:spPr>
        <a:xfrm>
          <a:off x="0" y="347115"/>
          <a:ext cx="8229600" cy="486968"/>
        </a:xfrm>
        <a:prstGeom prst="roundRect">
          <a:avLst/>
        </a:prstGeom>
        <a:solidFill>
          <a:schemeClr val="accent1">
            <a:shade val="80000"/>
            <a:hueOff val="61249"/>
            <a:satOff val="-878"/>
            <a:lumOff val="51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kern="1200" dirty="0" smtClean="0"/>
            <a:t>Земельный участок принадлежит Фонду «РЖС» на </a:t>
          </a:r>
          <a:r>
            <a:rPr lang="ru-RU" sz="1400" b="1" kern="1200" dirty="0" smtClean="0"/>
            <a:t>праве собственности</a:t>
          </a:r>
          <a:endParaRPr lang="ru-RU" sz="1400" b="1" kern="1200" dirty="0">
            <a:latin typeface="+mn-lt"/>
          </a:endParaRPr>
        </a:p>
      </dsp:txBody>
      <dsp:txXfrm>
        <a:off x="0" y="347115"/>
        <a:ext cx="8229600" cy="486968"/>
      </dsp:txXfrm>
    </dsp:sp>
    <dsp:sp modelId="{4D733C9C-1C54-45D7-8F64-BBF47B517150}">
      <dsp:nvSpPr>
        <dsp:cNvPr id="0" name=""/>
        <dsp:cNvSpPr/>
      </dsp:nvSpPr>
      <dsp:spPr>
        <a:xfrm>
          <a:off x="0" y="657925"/>
          <a:ext cx="8229600" cy="793001"/>
        </a:xfrm>
        <a:prstGeom prst="roundRect">
          <a:avLst/>
        </a:prstGeom>
        <a:solidFill>
          <a:schemeClr val="accent1">
            <a:shade val="80000"/>
            <a:hueOff val="122498"/>
            <a:satOff val="-1757"/>
            <a:lumOff val="102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Земельный участок </a:t>
          </a:r>
          <a:r>
            <a:rPr lang="ru-RU" sz="1400" b="1" kern="1200" dirty="0" smtClean="0"/>
            <a:t>предназначен для передачи </a:t>
          </a:r>
          <a:r>
            <a:rPr lang="ru-RU" sz="1400" b="1" kern="1200" dirty="0" smtClean="0"/>
            <a:t>ЖСК </a:t>
          </a:r>
          <a:r>
            <a:rPr lang="ru-RU" sz="1400" kern="1200" dirty="0" smtClean="0"/>
            <a:t>(</a:t>
          </a:r>
          <a:r>
            <a:rPr lang="ru-RU" sz="1400" kern="1200" dirty="0" smtClean="0"/>
            <a:t>в соответствии с </a:t>
          </a:r>
          <a:r>
            <a:rPr lang="ru-RU" sz="1400" b="1" kern="1200" dirty="0" smtClean="0"/>
            <a:t>решением Правительственной комиссии </a:t>
          </a:r>
          <a:r>
            <a:rPr lang="ru-RU" sz="1400" kern="1200" dirty="0" smtClean="0"/>
            <a:t>по развитию жилищного строительства и оценке эффективности использования земельных участков, находящихся в собственности Российской </a:t>
          </a:r>
          <a:r>
            <a:rPr lang="ru-RU" sz="1400" kern="1200" dirty="0" smtClean="0"/>
            <a:t>Федерации)</a:t>
          </a:r>
          <a:endParaRPr lang="ru-RU" sz="1400" b="1" kern="1200" dirty="0">
            <a:latin typeface="+mn-lt"/>
          </a:endParaRPr>
        </a:p>
      </dsp:txBody>
      <dsp:txXfrm>
        <a:off x="0" y="657925"/>
        <a:ext cx="8229600" cy="793001"/>
      </dsp:txXfrm>
    </dsp:sp>
    <dsp:sp modelId="{649E7A8A-8A25-44D5-BCFB-930210DF6854}">
      <dsp:nvSpPr>
        <dsp:cNvPr id="0" name=""/>
        <dsp:cNvSpPr/>
      </dsp:nvSpPr>
      <dsp:spPr>
        <a:xfrm>
          <a:off x="0" y="1490119"/>
          <a:ext cx="8229600" cy="883133"/>
        </a:xfrm>
        <a:prstGeom prst="roundRect">
          <a:avLst/>
        </a:prstGeom>
        <a:solidFill>
          <a:schemeClr val="accent1">
            <a:shade val="80000"/>
            <a:hueOff val="183747"/>
            <a:satOff val="-2635"/>
            <a:lumOff val="153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kern="1200" dirty="0" smtClean="0"/>
            <a:t>Земельный участок предназначен для строительства </a:t>
          </a:r>
          <a:r>
            <a:rPr lang="ru-RU" sz="1400" b="1" kern="1200" dirty="0" smtClean="0"/>
            <a:t>жилья экономического класса </a:t>
          </a:r>
          <a:r>
            <a:rPr lang="ru-RU" sz="1400" kern="1200" dirty="0" smtClean="0"/>
            <a:t>(доля жилья экономического класса </a:t>
          </a:r>
          <a:r>
            <a:rPr lang="ru-RU" sz="1400" b="1" kern="1200" dirty="0" smtClean="0"/>
            <a:t>в объеме застройки – 100%</a:t>
          </a:r>
          <a:r>
            <a:rPr lang="ru-RU" sz="1400" kern="1200" dirty="0" smtClean="0"/>
            <a:t>)</a:t>
          </a:r>
          <a:endParaRPr lang="ru-RU" sz="1400" b="1" kern="1200" dirty="0">
            <a:latin typeface="+mn-lt"/>
          </a:endParaRPr>
        </a:p>
      </dsp:txBody>
      <dsp:txXfrm>
        <a:off x="0" y="1490119"/>
        <a:ext cx="8229600" cy="883133"/>
      </dsp:txXfrm>
    </dsp:sp>
    <dsp:sp modelId="{F09B701E-E655-4B5A-B7CC-1C3E678FF3A7}">
      <dsp:nvSpPr>
        <dsp:cNvPr id="0" name=""/>
        <dsp:cNvSpPr/>
      </dsp:nvSpPr>
      <dsp:spPr>
        <a:xfrm>
          <a:off x="0" y="2421445"/>
          <a:ext cx="8229600" cy="883133"/>
        </a:xfrm>
        <a:prstGeom prst="roundRect">
          <a:avLst/>
        </a:prstGeom>
        <a:solidFill>
          <a:schemeClr val="accent1">
            <a:shade val="80000"/>
            <a:hueOff val="244997"/>
            <a:satOff val="-3514"/>
            <a:lumOff val="204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711200">
            <a:lnSpc>
              <a:spcPct val="90000"/>
            </a:lnSpc>
            <a:spcBef>
              <a:spcPct val="0"/>
            </a:spcBef>
            <a:spcAft>
              <a:spcPct val="35000"/>
            </a:spcAft>
          </a:pPr>
          <a:r>
            <a:rPr lang="ru-RU" sz="1400" b="1" kern="1200" dirty="0" smtClean="0"/>
            <a:t>Площадь</a:t>
          </a:r>
          <a:r>
            <a:rPr lang="ru-RU" sz="1400" kern="1200" dirty="0" smtClean="0"/>
            <a:t> земельного участка (совокупности земельных участков) составляет </a:t>
          </a:r>
          <a:r>
            <a:rPr lang="ru-RU" sz="1400" b="1" kern="1200" dirty="0" smtClean="0"/>
            <a:t>не менее </a:t>
          </a:r>
          <a:br>
            <a:rPr lang="ru-RU" sz="1400" b="1" kern="1200" dirty="0" smtClean="0"/>
          </a:br>
          <a:r>
            <a:rPr lang="ru-RU" sz="1400" b="1" kern="1200" dirty="0" smtClean="0"/>
            <a:t>50 га или количество членов ЖСК</a:t>
          </a:r>
          <a:r>
            <a:rPr lang="ru-RU" sz="1400" kern="1200" dirty="0" smtClean="0"/>
            <a:t> в соответствии с поданным ходатайством составляет </a:t>
          </a:r>
          <a:br>
            <a:rPr lang="ru-RU" sz="1400" kern="1200" dirty="0" smtClean="0"/>
          </a:br>
          <a:r>
            <a:rPr lang="ru-RU" sz="1400" b="1" kern="1200" dirty="0" smtClean="0"/>
            <a:t>не менее 400 человек</a:t>
          </a:r>
          <a:endParaRPr lang="ru-RU" sz="1400" b="1" kern="1200" dirty="0">
            <a:latin typeface="+mn-lt"/>
          </a:endParaRPr>
        </a:p>
      </dsp:txBody>
      <dsp:txXfrm>
        <a:off x="0" y="2421445"/>
        <a:ext cx="8229600" cy="883133"/>
      </dsp:txXfrm>
    </dsp:sp>
    <dsp:sp modelId="{99EDB199-5659-407B-9A6B-A16F3A0512A3}">
      <dsp:nvSpPr>
        <dsp:cNvPr id="0" name=""/>
        <dsp:cNvSpPr/>
      </dsp:nvSpPr>
      <dsp:spPr>
        <a:xfrm>
          <a:off x="0" y="3356498"/>
          <a:ext cx="8229600" cy="1513956"/>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711200">
            <a:lnSpc>
              <a:spcPct val="90000"/>
            </a:lnSpc>
            <a:spcBef>
              <a:spcPct val="0"/>
            </a:spcBef>
            <a:spcAft>
              <a:spcPct val="35000"/>
            </a:spcAft>
          </a:pPr>
          <a:r>
            <a:rPr lang="ru-RU" sz="1400" b="1" kern="1200" dirty="0" smtClean="0"/>
            <a:t>На запросы</a:t>
          </a:r>
          <a:r>
            <a:rPr lang="ru-RU" sz="1400" kern="1200" dirty="0" smtClean="0"/>
            <a:t>, направленные Фондом «РЖС» в адрес органов государственной власти субъектов Российской Федерации и органов местного самоуправления муниципальных образований, естественных монополий и организаций коммунального комплекса, </a:t>
          </a:r>
          <a:r>
            <a:rPr lang="ru-RU" sz="1400" b="1" kern="1200" dirty="0" smtClean="0"/>
            <a:t>о возможности обеспечения земельных участков Фонда "РЖС инженерной инфраструктурой за счет средств бюджетов соответствующих уровней</a:t>
          </a:r>
          <a:r>
            <a:rPr lang="ru-RU" sz="1400" kern="1200" dirty="0" smtClean="0"/>
            <a:t>, а также средств, выделенных по программам развития территорий, инвестиционным программам естественных монополий и организаций коммунального комплекса, в соответствии со сроками реализации проектов строительства жилья </a:t>
          </a:r>
          <a:r>
            <a:rPr lang="ru-RU" sz="1400" b="1" kern="1200" dirty="0" smtClean="0"/>
            <a:t>получен отрицательный ответ</a:t>
          </a:r>
          <a:endParaRPr lang="ru-RU" sz="1400" b="1" kern="1200" dirty="0">
            <a:latin typeface="+mn-lt"/>
          </a:endParaRPr>
        </a:p>
      </dsp:txBody>
      <dsp:txXfrm>
        <a:off x="0" y="3356498"/>
        <a:ext cx="8229600" cy="151395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7553C2-C686-4463-BFD3-083C2864F831}">
      <dsp:nvSpPr>
        <dsp:cNvPr id="0" name=""/>
        <dsp:cNvSpPr/>
      </dsp:nvSpPr>
      <dsp:spPr>
        <a:xfrm>
          <a:off x="0" y="579241"/>
          <a:ext cx="8229600" cy="2284236"/>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dirty="0" smtClean="0"/>
            <a:t>Проведение</a:t>
          </a:r>
          <a:r>
            <a:rPr lang="ru-RU" sz="1400" kern="1200" dirty="0" smtClean="0"/>
            <a:t> независимой оценочной организацией </a:t>
          </a:r>
          <a:r>
            <a:rPr lang="ru-RU" sz="1400" b="1" kern="1200" dirty="0" smtClean="0"/>
            <a:t>инвестиционной оценки проекта строительства жилья</a:t>
          </a:r>
          <a:r>
            <a:rPr lang="ru-RU" sz="1400" kern="1200" dirty="0" smtClean="0"/>
            <a:t> на земельном участке </a:t>
          </a:r>
          <a:r>
            <a:rPr lang="ru-RU" sz="1400" b="1" kern="1200" dirty="0" smtClean="0"/>
            <a:t>при условии, что себестоимость 1 кв. м </a:t>
          </a:r>
          <a:r>
            <a:rPr lang="ru-RU" sz="1400" kern="1200" dirty="0" smtClean="0"/>
            <a:t>строительства жилья </a:t>
          </a:r>
          <a:r>
            <a:rPr lang="ru-RU" sz="1400" b="1" kern="1200" dirty="0" smtClean="0"/>
            <a:t>принимается равной средней рыночной стоимости 1 кв. м </a:t>
          </a:r>
          <a:r>
            <a:rPr lang="ru-RU" sz="1400" kern="1200" dirty="0" smtClean="0"/>
            <a:t>общей площади жилого помещения в соответствующем субъекте Российской Федерации, установленной Минрегионом России, и обеспечение земельного участка инженерной инфраструктурой осуществляется за счет средств ЖСК. </a:t>
          </a:r>
          <a:r>
            <a:rPr lang="ru-RU" sz="1400" b="1" kern="1200" dirty="0" smtClean="0"/>
            <a:t>Результатом инвестиционной оценки является заключение об отрицательной стоимости проекта строительства жилья, определяющее себестоимость строительства 1 кв. м</a:t>
          </a:r>
          <a:r>
            <a:rPr lang="ru-RU" sz="1400" kern="1200" dirty="0" smtClean="0"/>
            <a:t> жилья с учетом расходов на обеспечение инженерной инфраструктурой </a:t>
          </a:r>
          <a:r>
            <a:rPr lang="ru-RU" sz="1400" b="1" kern="1200" dirty="0" smtClean="0"/>
            <a:t>выше средней рыночной стоимости 1 кв. м</a:t>
          </a:r>
          <a:r>
            <a:rPr lang="ru-RU" sz="1400" kern="1200" dirty="0" smtClean="0"/>
            <a:t> общей площади жилого помещения в соответствующем субъекте Российской Федерации, установленной Минрегионом России.</a:t>
          </a:r>
          <a:endParaRPr lang="ru-RU" sz="1400" b="1" kern="1200" dirty="0" smtClean="0">
            <a:latin typeface="+mn-lt"/>
          </a:endParaRPr>
        </a:p>
      </dsp:txBody>
      <dsp:txXfrm>
        <a:off x="0" y="579241"/>
        <a:ext cx="8229600" cy="2284236"/>
      </dsp:txXfrm>
    </dsp:sp>
    <dsp:sp modelId="{6567AC1C-357C-4EB9-9FA9-E98187986D38}">
      <dsp:nvSpPr>
        <dsp:cNvPr id="0" name=""/>
        <dsp:cNvSpPr/>
      </dsp:nvSpPr>
      <dsp:spPr>
        <a:xfrm>
          <a:off x="0" y="3190257"/>
          <a:ext cx="8229600" cy="645350"/>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1400" b="1" kern="1200" dirty="0" smtClean="0"/>
            <a:t>Строительство жилья будет осуществляться централизованно</a:t>
          </a:r>
          <a:r>
            <a:rPr lang="ru-RU" sz="1400" kern="1200" dirty="0" smtClean="0"/>
            <a:t> жилищно-строительным кооперативом (не индивидуально) на основании договора с застройщиком</a:t>
          </a:r>
          <a:endParaRPr lang="ru-RU" sz="1400" b="1" kern="1200" dirty="0">
            <a:latin typeface="+mn-lt"/>
          </a:endParaRPr>
        </a:p>
      </dsp:txBody>
      <dsp:txXfrm>
        <a:off x="0" y="3190257"/>
        <a:ext cx="8229600" cy="64535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BE7223-A025-4007-8A11-14FFF3C2203A}">
      <dsp:nvSpPr>
        <dsp:cNvPr id="0" name=""/>
        <dsp:cNvSpPr/>
      </dsp:nvSpPr>
      <dsp:spPr>
        <a:xfrm rot="5400000">
          <a:off x="-100008" y="201329"/>
          <a:ext cx="666723" cy="466706"/>
        </a:xfrm>
        <a:prstGeom prst="chevron">
          <a:avLst/>
        </a:prstGeom>
        <a:solidFill>
          <a:schemeClr val="accent1">
            <a:shade val="80000"/>
            <a:hueOff val="0"/>
            <a:satOff val="0"/>
            <a:lumOff val="0"/>
            <a:alphaOff val="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201329"/>
        <a:ext cx="666723" cy="466706"/>
      </dsp:txXfrm>
    </dsp:sp>
    <dsp:sp modelId="{A61682F1-AEE1-4E66-A064-24D69AB1AF13}">
      <dsp:nvSpPr>
        <dsp:cNvPr id="0" name=""/>
        <dsp:cNvSpPr/>
      </dsp:nvSpPr>
      <dsp:spPr>
        <a:xfrm rot="5400000">
          <a:off x="4037295" y="-3553097"/>
          <a:ext cx="601027" cy="774220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Гражданин направляет заявление о включении в списки граждан, имеющих право быть принятыми в члены кооператива, с приложением подтверждающих документов, предусмотренных правилами формирования списков граждан, утвержденными организациями, уполномоченными на обращение в Фонд «РЖС» с ходатайствами </a:t>
          </a:r>
          <a:r>
            <a:rPr lang="ru-RU" sz="1200" b="0" kern="1200" dirty="0" smtClean="0">
              <a:latin typeface="Times New Roman" pitchFamily="18" charset="0"/>
              <a:cs typeface="Times New Roman" pitchFamily="18" charset="0"/>
            </a:rPr>
            <a:t>о передаче земельного участка кооперативу или ходатайство об отборе земельного участка </a:t>
          </a:r>
          <a:endParaRPr lang="ru-RU" sz="1200" kern="1200" dirty="0"/>
        </a:p>
      </dsp:txBody>
      <dsp:txXfrm rot="5400000">
        <a:off x="4037295" y="-3553097"/>
        <a:ext cx="601027" cy="7742205"/>
      </dsp:txXfrm>
    </dsp:sp>
    <dsp:sp modelId="{E9ECAF92-FCB0-4CFC-BBF6-8E8A021A8D22}">
      <dsp:nvSpPr>
        <dsp:cNvPr id="0" name=""/>
        <dsp:cNvSpPr/>
      </dsp:nvSpPr>
      <dsp:spPr>
        <a:xfrm rot="5400000">
          <a:off x="-100008" y="814611"/>
          <a:ext cx="666723" cy="466706"/>
        </a:xfrm>
        <a:prstGeom prst="chevron">
          <a:avLst/>
        </a:prstGeom>
        <a:solidFill>
          <a:schemeClr val="accent1">
            <a:shade val="80000"/>
            <a:hueOff val="43749"/>
            <a:satOff val="-627"/>
            <a:lumOff val="3659"/>
            <a:alphaOff val="0"/>
          </a:schemeClr>
        </a:solidFill>
        <a:ln w="9525" cap="flat" cmpd="sng" algn="ctr">
          <a:solidFill>
            <a:schemeClr val="accent1">
              <a:shade val="80000"/>
              <a:hueOff val="43749"/>
              <a:satOff val="-627"/>
              <a:lumOff val="3659"/>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814611"/>
        <a:ext cx="666723" cy="466706"/>
      </dsp:txXfrm>
    </dsp:sp>
    <dsp:sp modelId="{45811D3D-C811-4C34-8094-131D0F086443}">
      <dsp:nvSpPr>
        <dsp:cNvPr id="0" name=""/>
        <dsp:cNvSpPr/>
      </dsp:nvSpPr>
      <dsp:spPr>
        <a:xfrm rot="5400000">
          <a:off x="3981548" y="-2805450"/>
          <a:ext cx="647021" cy="7742205"/>
        </a:xfrm>
        <a:prstGeom prst="round2SameRect">
          <a:avLst/>
        </a:prstGeom>
        <a:solidFill>
          <a:schemeClr val="lt1">
            <a:alpha val="90000"/>
            <a:hueOff val="0"/>
            <a:satOff val="0"/>
            <a:lumOff val="0"/>
            <a:alphaOff val="0"/>
          </a:schemeClr>
        </a:solidFill>
        <a:ln w="9525" cap="flat" cmpd="sng" algn="ctr">
          <a:solidFill>
            <a:schemeClr val="accent1">
              <a:shade val="80000"/>
              <a:hueOff val="43749"/>
              <a:satOff val="-627"/>
              <a:lumOff val="3659"/>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endParaRPr lang="ru-RU" sz="1200" b="0" kern="1200" dirty="0">
            <a:latin typeface="Times New Roman" pitchFamily="18" charset="0"/>
            <a:cs typeface="Times New Roman" pitchFamily="18" charset="0"/>
          </a:endParaRPr>
        </a:p>
        <a:p>
          <a:pPr marL="114300" lvl="1" indent="-114300" algn="l" defTabSz="533400">
            <a:lnSpc>
              <a:spcPct val="90000"/>
            </a:lnSpc>
            <a:spcBef>
              <a:spcPct val="0"/>
            </a:spcBef>
            <a:spcAft>
              <a:spcPct val="15000"/>
            </a:spcAft>
            <a:buChar char="••"/>
          </a:pPr>
          <a:r>
            <a:rPr lang="ru-RU" sz="1200" b="0" kern="1200" dirty="0" smtClean="0">
              <a:latin typeface="Times New Roman" pitchFamily="18" charset="0"/>
              <a:cs typeface="Times New Roman" pitchFamily="18" charset="0"/>
            </a:rPr>
            <a:t>Федеральный орган исполнительной власти,  Российская академия наук, государственная корпорация «Росатом» формируют и утверждают списки граждан, имеющих право быть принятыми в члены кооперативов, и направляет в Фонд «РЖС» ходатайство о передаче земельного участка кооперативу или ходатайство об отборе земельного участка </a:t>
          </a:r>
          <a:endParaRPr lang="ru-RU" sz="1200" b="0" kern="1200" dirty="0">
            <a:latin typeface="Times New Roman" pitchFamily="18" charset="0"/>
            <a:cs typeface="Times New Roman" pitchFamily="18" charset="0"/>
          </a:endParaRPr>
        </a:p>
        <a:p>
          <a:pPr marL="57150" lvl="1" indent="-57150" algn="l" defTabSz="311150">
            <a:lnSpc>
              <a:spcPct val="90000"/>
            </a:lnSpc>
            <a:spcBef>
              <a:spcPct val="0"/>
            </a:spcBef>
            <a:spcAft>
              <a:spcPct val="15000"/>
            </a:spcAft>
            <a:buChar char="••"/>
          </a:pPr>
          <a:endParaRPr lang="ru-RU" sz="700" kern="1200" dirty="0"/>
        </a:p>
      </dsp:txBody>
      <dsp:txXfrm rot="5400000">
        <a:off x="3981548" y="-2805450"/>
        <a:ext cx="647021" cy="7742205"/>
      </dsp:txXfrm>
    </dsp:sp>
    <dsp:sp modelId="{6D81B122-5FDF-49AB-BEC0-E92EAF8E4241}">
      <dsp:nvSpPr>
        <dsp:cNvPr id="0" name=""/>
        <dsp:cNvSpPr/>
      </dsp:nvSpPr>
      <dsp:spPr>
        <a:xfrm rot="5400000">
          <a:off x="-100008" y="1507550"/>
          <a:ext cx="666723" cy="466706"/>
        </a:xfrm>
        <a:prstGeom prst="chevron">
          <a:avLst/>
        </a:prstGeom>
        <a:solidFill>
          <a:schemeClr val="accent1">
            <a:shade val="80000"/>
            <a:hueOff val="87499"/>
            <a:satOff val="-1255"/>
            <a:lumOff val="7319"/>
            <a:alphaOff val="0"/>
          </a:schemeClr>
        </a:solidFill>
        <a:ln w="9525" cap="flat" cmpd="sng" algn="ctr">
          <a:solidFill>
            <a:schemeClr val="accent1">
              <a:shade val="80000"/>
              <a:hueOff val="87499"/>
              <a:satOff val="-1255"/>
              <a:lumOff val="7319"/>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1507550"/>
        <a:ext cx="666723" cy="466706"/>
      </dsp:txXfrm>
    </dsp:sp>
    <dsp:sp modelId="{045464AF-4DAF-4BCA-BC1D-A48B700D6F82}">
      <dsp:nvSpPr>
        <dsp:cNvPr id="0" name=""/>
        <dsp:cNvSpPr/>
      </dsp:nvSpPr>
      <dsp:spPr>
        <a:xfrm rot="5400000">
          <a:off x="4121124" y="-2134927"/>
          <a:ext cx="433370" cy="7742205"/>
        </a:xfrm>
        <a:prstGeom prst="round2SameRect">
          <a:avLst/>
        </a:prstGeom>
        <a:solidFill>
          <a:schemeClr val="lt1">
            <a:alpha val="90000"/>
            <a:hueOff val="0"/>
            <a:satOff val="0"/>
            <a:lumOff val="0"/>
            <a:alphaOff val="0"/>
          </a:schemeClr>
        </a:solidFill>
        <a:ln w="9525" cap="flat" cmpd="sng" algn="ctr">
          <a:solidFill>
            <a:schemeClr val="accent1">
              <a:shade val="80000"/>
              <a:hueOff val="87499"/>
              <a:satOff val="-1255"/>
              <a:lumOff val="7319"/>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b="0" kern="1200" dirty="0" smtClean="0">
              <a:latin typeface="Times New Roman" pitchFamily="18" charset="0"/>
              <a:cs typeface="Times New Roman" pitchFamily="18" charset="0"/>
            </a:rPr>
            <a:t>Фонд «РЖС» обеспечивает рассмотрение ходатайства и вовлечение земельного участка в оборот путем его передачи в собственность Фонда «"РЖС» в целях последующей передачи кооперативу (в срок до 14 дней)</a:t>
          </a:r>
          <a:endParaRPr lang="ru-RU" sz="1200" b="0" kern="1200" dirty="0">
            <a:latin typeface="Times New Roman" pitchFamily="18" charset="0"/>
            <a:cs typeface="Times New Roman" pitchFamily="18" charset="0"/>
          </a:endParaRPr>
        </a:p>
      </dsp:txBody>
      <dsp:txXfrm rot="5400000">
        <a:off x="4121124" y="-2134927"/>
        <a:ext cx="433370" cy="7742205"/>
      </dsp:txXfrm>
    </dsp:sp>
    <dsp:sp modelId="{306C0C24-9571-49DC-B9F3-F58DB6F2A9AD}">
      <dsp:nvSpPr>
        <dsp:cNvPr id="0" name=""/>
        <dsp:cNvSpPr/>
      </dsp:nvSpPr>
      <dsp:spPr>
        <a:xfrm rot="5400000">
          <a:off x="-100008" y="2159305"/>
          <a:ext cx="666723" cy="466706"/>
        </a:xfrm>
        <a:prstGeom prst="chevron">
          <a:avLst/>
        </a:prstGeom>
        <a:solidFill>
          <a:schemeClr val="accent1">
            <a:shade val="80000"/>
            <a:hueOff val="131248"/>
            <a:satOff val="-1882"/>
            <a:lumOff val="10978"/>
            <a:alphaOff val="0"/>
          </a:schemeClr>
        </a:solidFill>
        <a:ln w="9525" cap="flat" cmpd="sng" algn="ctr">
          <a:solidFill>
            <a:schemeClr val="accent1">
              <a:shade val="80000"/>
              <a:hueOff val="131248"/>
              <a:satOff val="-1882"/>
              <a:lumOff val="10978"/>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2159305"/>
        <a:ext cx="666723" cy="466706"/>
      </dsp:txXfrm>
    </dsp:sp>
    <dsp:sp modelId="{7470ED8F-DFC4-41D4-AE6A-B85BC1BDAF01}">
      <dsp:nvSpPr>
        <dsp:cNvPr id="0" name=""/>
        <dsp:cNvSpPr/>
      </dsp:nvSpPr>
      <dsp:spPr>
        <a:xfrm rot="5400000">
          <a:off x="4069067" y="-1595121"/>
          <a:ext cx="537482" cy="7742205"/>
        </a:xfrm>
        <a:prstGeom prst="round2SameRect">
          <a:avLst/>
        </a:prstGeom>
        <a:solidFill>
          <a:schemeClr val="lt1">
            <a:alpha val="90000"/>
            <a:hueOff val="0"/>
            <a:satOff val="0"/>
            <a:lumOff val="0"/>
            <a:alphaOff val="0"/>
          </a:schemeClr>
        </a:solidFill>
        <a:ln w="9525" cap="flat" cmpd="sng" algn="ctr">
          <a:solidFill>
            <a:schemeClr val="accent1">
              <a:shade val="80000"/>
              <a:hueOff val="131248"/>
              <a:satOff val="-1882"/>
              <a:lumOff val="10978"/>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b="0" kern="1200" dirty="0" smtClean="0">
              <a:latin typeface="Times New Roman" pitchFamily="18" charset="0"/>
              <a:cs typeface="Times New Roman" pitchFamily="18" charset="0"/>
            </a:rPr>
            <a:t>Фонд «РЖС» в течении 5 дней уведомляет федеральный орган исполнительной власти,  Российскую академию наук, государственную корпорацию «Росатом» о результатах рассмотрения ходатайства  с указанием срока подачи заявления кооператива о передаче земельного участка  </a:t>
          </a:r>
        </a:p>
      </dsp:txBody>
      <dsp:txXfrm rot="5400000">
        <a:off x="4069067" y="-1595121"/>
        <a:ext cx="537482" cy="7742205"/>
      </dsp:txXfrm>
    </dsp:sp>
    <dsp:sp modelId="{4D73A366-BE91-43C9-8EA1-5D850567646E}">
      <dsp:nvSpPr>
        <dsp:cNvPr id="0" name=""/>
        <dsp:cNvSpPr/>
      </dsp:nvSpPr>
      <dsp:spPr>
        <a:xfrm rot="5400000">
          <a:off x="-100008" y="2759003"/>
          <a:ext cx="666723" cy="466706"/>
        </a:xfrm>
        <a:prstGeom prst="chevron">
          <a:avLst/>
        </a:prstGeom>
        <a:solidFill>
          <a:schemeClr val="accent1">
            <a:shade val="80000"/>
            <a:hueOff val="174998"/>
            <a:satOff val="-2510"/>
            <a:lumOff val="14637"/>
            <a:alphaOff val="0"/>
          </a:schemeClr>
        </a:solidFill>
        <a:ln w="9525" cap="flat" cmpd="sng" algn="ctr">
          <a:solidFill>
            <a:schemeClr val="accent1">
              <a:shade val="80000"/>
              <a:hueOff val="174998"/>
              <a:satOff val="-2510"/>
              <a:lumOff val="1463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2759003"/>
        <a:ext cx="666723" cy="466706"/>
      </dsp:txXfrm>
    </dsp:sp>
    <dsp:sp modelId="{0CC495E6-E740-4617-A931-C7BC0FF32A1D}">
      <dsp:nvSpPr>
        <dsp:cNvPr id="0" name=""/>
        <dsp:cNvSpPr/>
      </dsp:nvSpPr>
      <dsp:spPr>
        <a:xfrm rot="5400000">
          <a:off x="4121124" y="-995423"/>
          <a:ext cx="433370" cy="7742205"/>
        </a:xfrm>
        <a:prstGeom prst="round2SameRect">
          <a:avLst/>
        </a:prstGeom>
        <a:solidFill>
          <a:schemeClr val="lt1">
            <a:alpha val="90000"/>
            <a:hueOff val="0"/>
            <a:satOff val="0"/>
            <a:lumOff val="0"/>
            <a:alphaOff val="0"/>
          </a:schemeClr>
        </a:solidFill>
        <a:ln w="9525" cap="flat" cmpd="sng" algn="ctr">
          <a:solidFill>
            <a:schemeClr val="accent1">
              <a:shade val="80000"/>
              <a:hueOff val="174998"/>
              <a:satOff val="-2510"/>
              <a:lumOff val="14637"/>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Фонд «РЖС» обеспечивает изменение категории и вида разрешенного использования земельного участка, переданного в собственность Фонда «РЖС», в целях его передачи кооперативу (в сроки от 30 до 60 дней)</a:t>
          </a:r>
          <a:endParaRPr lang="ru-RU" sz="1200" kern="1200" dirty="0">
            <a:latin typeface="Times New Roman" pitchFamily="18" charset="0"/>
            <a:cs typeface="Times New Roman" pitchFamily="18" charset="0"/>
          </a:endParaRPr>
        </a:p>
      </dsp:txBody>
      <dsp:txXfrm rot="5400000">
        <a:off x="4121124" y="-995423"/>
        <a:ext cx="433370" cy="7742205"/>
      </dsp:txXfrm>
    </dsp:sp>
    <dsp:sp modelId="{3C0C91DF-56F2-4E2B-8508-D563BED654C6}">
      <dsp:nvSpPr>
        <dsp:cNvPr id="0" name=""/>
        <dsp:cNvSpPr/>
      </dsp:nvSpPr>
      <dsp:spPr>
        <a:xfrm rot="5400000">
          <a:off x="-100008" y="3431661"/>
          <a:ext cx="666723" cy="466706"/>
        </a:xfrm>
        <a:prstGeom prst="chevron">
          <a:avLst/>
        </a:prstGeom>
        <a:solidFill>
          <a:schemeClr val="accent1">
            <a:shade val="80000"/>
            <a:hueOff val="218747"/>
            <a:satOff val="-3137"/>
            <a:lumOff val="18296"/>
            <a:alphaOff val="0"/>
          </a:schemeClr>
        </a:solidFill>
        <a:ln w="9525" cap="flat" cmpd="sng" algn="ctr">
          <a:solidFill>
            <a:schemeClr val="accent1">
              <a:shade val="80000"/>
              <a:hueOff val="218747"/>
              <a:satOff val="-3137"/>
              <a:lumOff val="18296"/>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3431661"/>
        <a:ext cx="666723" cy="466706"/>
      </dsp:txXfrm>
    </dsp:sp>
    <dsp:sp modelId="{57641CAD-CC63-4FA0-8A94-9036E329AF45}">
      <dsp:nvSpPr>
        <dsp:cNvPr id="0" name=""/>
        <dsp:cNvSpPr/>
      </dsp:nvSpPr>
      <dsp:spPr>
        <a:xfrm rot="5400000">
          <a:off x="4048164" y="-322765"/>
          <a:ext cx="579290" cy="7742205"/>
        </a:xfrm>
        <a:prstGeom prst="round2SameRect">
          <a:avLst/>
        </a:prstGeom>
        <a:solidFill>
          <a:schemeClr val="lt1">
            <a:alpha val="90000"/>
            <a:hueOff val="0"/>
            <a:satOff val="0"/>
            <a:lumOff val="0"/>
            <a:alphaOff val="0"/>
          </a:schemeClr>
        </a:solidFill>
        <a:ln w="9525" cap="flat" cmpd="sng" algn="ctr">
          <a:solidFill>
            <a:schemeClr val="accent1">
              <a:shade val="80000"/>
              <a:hueOff val="218747"/>
              <a:satOff val="-3137"/>
              <a:lumOff val="18296"/>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Создание кооператива (подготовка учредительных документов, проведение общего собрания учредителей кооператива, государственная регистрация кооператива, вступление граждан, включенных в утвержденные списки, в члены кооператива) в течении 1 года со дня принятия Фондом «РЖС» решения о передаче земельного участка кооперативу</a:t>
          </a:r>
          <a:endParaRPr lang="ru-RU" sz="1200" kern="1200" dirty="0">
            <a:latin typeface="Times New Roman" pitchFamily="18" charset="0"/>
            <a:cs typeface="Times New Roman" pitchFamily="18" charset="0"/>
          </a:endParaRPr>
        </a:p>
      </dsp:txBody>
      <dsp:txXfrm rot="5400000">
        <a:off x="4048164" y="-322765"/>
        <a:ext cx="579290" cy="7742205"/>
      </dsp:txXfrm>
    </dsp:sp>
    <dsp:sp modelId="{F761201C-B81D-4998-ABED-AF02AB249244}">
      <dsp:nvSpPr>
        <dsp:cNvPr id="0" name=""/>
        <dsp:cNvSpPr/>
      </dsp:nvSpPr>
      <dsp:spPr>
        <a:xfrm rot="5400000">
          <a:off x="-100008" y="4144687"/>
          <a:ext cx="666723" cy="466706"/>
        </a:xfrm>
        <a:prstGeom prst="chevron">
          <a:avLst/>
        </a:prstGeom>
        <a:solidFill>
          <a:schemeClr val="accent1">
            <a:shade val="80000"/>
            <a:hueOff val="262496"/>
            <a:satOff val="-3765"/>
            <a:lumOff val="21956"/>
            <a:alphaOff val="0"/>
          </a:schemeClr>
        </a:solidFill>
        <a:ln w="9525" cap="flat" cmpd="sng" algn="ctr">
          <a:solidFill>
            <a:schemeClr val="accent1">
              <a:shade val="80000"/>
              <a:hueOff val="262496"/>
              <a:satOff val="-3765"/>
              <a:lumOff val="21956"/>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ru-RU" sz="1300" kern="1200" dirty="0" smtClean="0"/>
            <a:t>   </a:t>
          </a:r>
          <a:endParaRPr lang="ru-RU" sz="1300" kern="1200" dirty="0"/>
        </a:p>
      </dsp:txBody>
      <dsp:txXfrm rot="5400000">
        <a:off x="-100008" y="4144687"/>
        <a:ext cx="666723" cy="466706"/>
      </dsp:txXfrm>
    </dsp:sp>
    <dsp:sp modelId="{D0EA1F8B-DE55-4ED9-A043-2AC99B0BEA9C}">
      <dsp:nvSpPr>
        <dsp:cNvPr id="0" name=""/>
        <dsp:cNvSpPr/>
      </dsp:nvSpPr>
      <dsp:spPr>
        <a:xfrm rot="5400000">
          <a:off x="4007795" y="390261"/>
          <a:ext cx="660026" cy="7742205"/>
        </a:xfrm>
        <a:prstGeom prst="round2SameRect">
          <a:avLst/>
        </a:prstGeom>
        <a:solidFill>
          <a:schemeClr val="lt1">
            <a:alpha val="90000"/>
            <a:hueOff val="0"/>
            <a:satOff val="0"/>
            <a:lumOff val="0"/>
            <a:alphaOff val="0"/>
          </a:schemeClr>
        </a:solidFill>
        <a:ln w="9525" cap="flat" cmpd="sng" algn="ctr">
          <a:solidFill>
            <a:schemeClr val="accent1">
              <a:shade val="80000"/>
              <a:hueOff val="262496"/>
              <a:satOff val="-3765"/>
              <a:lumOff val="21956"/>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Подача заявления кооператива о передаче земельного участка в безвозмездное срочное пользование и принятие решения попечительского совета Фонда «РЖС» о передаче земельного участка кооперативу в безвозмездное срочное пользование </a:t>
          </a:r>
          <a:endParaRPr lang="ru-RU" sz="1200" kern="1200" dirty="0">
            <a:latin typeface="Times New Roman" pitchFamily="18" charset="0"/>
            <a:cs typeface="Times New Roman" pitchFamily="18" charset="0"/>
          </a:endParaRPr>
        </a:p>
      </dsp:txBody>
      <dsp:txXfrm rot="5400000">
        <a:off x="4007795" y="390261"/>
        <a:ext cx="660026" cy="7742205"/>
      </dsp:txXfrm>
    </dsp:sp>
    <dsp:sp modelId="{4CF7EE9E-247B-44EB-86A0-DA4277BA4D36}">
      <dsp:nvSpPr>
        <dsp:cNvPr id="0" name=""/>
        <dsp:cNvSpPr/>
      </dsp:nvSpPr>
      <dsp:spPr>
        <a:xfrm rot="5400000">
          <a:off x="-100008" y="4744385"/>
          <a:ext cx="666723" cy="466706"/>
        </a:xfrm>
        <a:prstGeom prst="chevron">
          <a:avLst/>
        </a:prstGeom>
        <a:solidFill>
          <a:schemeClr val="accent1">
            <a:shade val="80000"/>
            <a:hueOff val="306246"/>
            <a:satOff val="-4392"/>
            <a:lumOff val="25615"/>
            <a:alphaOff val="0"/>
          </a:schemeClr>
        </a:solidFill>
        <a:ln w="9525" cap="flat" cmpd="sng" algn="ctr">
          <a:solidFill>
            <a:schemeClr val="accent1">
              <a:shade val="80000"/>
              <a:hueOff val="306246"/>
              <a:satOff val="-4392"/>
              <a:lumOff val="25615"/>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ru-RU" sz="1300" kern="1200" dirty="0"/>
        </a:p>
      </dsp:txBody>
      <dsp:txXfrm rot="5400000">
        <a:off x="-100008" y="4744385"/>
        <a:ext cx="666723" cy="466706"/>
      </dsp:txXfrm>
    </dsp:sp>
    <dsp:sp modelId="{D6AE20F2-664C-4D81-9D4F-37615CA8BBC8}">
      <dsp:nvSpPr>
        <dsp:cNvPr id="0" name=""/>
        <dsp:cNvSpPr/>
      </dsp:nvSpPr>
      <dsp:spPr>
        <a:xfrm rot="5400000">
          <a:off x="4064683" y="1076689"/>
          <a:ext cx="433370" cy="774220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Внесение 30 % от суммы всех паевых взносов на счет кооператива и заключение в течении 3- </a:t>
          </a:r>
          <a:r>
            <a:rPr lang="ru-RU" sz="1200" kern="1200" dirty="0" err="1" smtClean="0">
              <a:latin typeface="Times New Roman" pitchFamily="18" charset="0"/>
              <a:cs typeface="Times New Roman" pitchFamily="18" charset="0"/>
            </a:rPr>
            <a:t>х</a:t>
          </a:r>
          <a:r>
            <a:rPr lang="ru-RU" sz="1200" kern="1200" dirty="0" smtClean="0">
              <a:latin typeface="Times New Roman" pitchFamily="18" charset="0"/>
              <a:cs typeface="Times New Roman" pitchFamily="18" charset="0"/>
            </a:rPr>
            <a:t> месяцев  договора безвозмездного срочного пользования земельным участком Фонда «РЖС» с кооперативом </a:t>
          </a:r>
          <a:endParaRPr lang="ru-RU" sz="1200" kern="1200" dirty="0">
            <a:latin typeface="Times New Roman" pitchFamily="18" charset="0"/>
            <a:cs typeface="Times New Roman" pitchFamily="18" charset="0"/>
          </a:endParaRPr>
        </a:p>
      </dsp:txBody>
      <dsp:txXfrm rot="5400000">
        <a:off x="4064683" y="1076689"/>
        <a:ext cx="433370" cy="774220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58E179-CC05-42A3-8DD4-6939BECB5C0E}">
      <dsp:nvSpPr>
        <dsp:cNvPr id="0" name=""/>
        <dsp:cNvSpPr/>
      </dsp:nvSpPr>
      <dsp:spPr>
        <a:xfrm>
          <a:off x="3492916" y="2065428"/>
          <a:ext cx="1613075" cy="15773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1" kern="1200" dirty="0" smtClean="0">
              <a:latin typeface="+mn-lt"/>
              <a:cs typeface="Arial" pitchFamily="34" charset="0"/>
            </a:rPr>
            <a:t>Жилье </a:t>
          </a:r>
          <a:r>
            <a:rPr lang="ru-RU" sz="1800" b="1" kern="1200" dirty="0" err="1" smtClean="0">
              <a:latin typeface="+mn-lt"/>
              <a:cs typeface="Arial" pitchFamily="34" charset="0"/>
            </a:rPr>
            <a:t>эконом-класса</a:t>
          </a:r>
          <a:endParaRPr lang="ru-RU" sz="1800" b="1" kern="1200" dirty="0">
            <a:latin typeface="+mn-lt"/>
            <a:cs typeface="Arial" pitchFamily="34" charset="0"/>
          </a:endParaRPr>
        </a:p>
      </dsp:txBody>
      <dsp:txXfrm>
        <a:off x="3492916" y="2065428"/>
        <a:ext cx="1613075" cy="1577398"/>
      </dsp:txXfrm>
    </dsp:sp>
    <dsp:sp modelId="{F640EBC6-062B-47A3-B3E3-5AAB8A86721A}">
      <dsp:nvSpPr>
        <dsp:cNvPr id="0" name=""/>
        <dsp:cNvSpPr/>
      </dsp:nvSpPr>
      <dsp:spPr>
        <a:xfrm rot="19791490">
          <a:off x="4794832" y="1502878"/>
          <a:ext cx="2229374"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07985B5B-4BF4-4420-84F7-46FFF23C3354}">
      <dsp:nvSpPr>
        <dsp:cNvPr id="0" name=""/>
        <dsp:cNvSpPr/>
      </dsp:nvSpPr>
      <dsp:spPr>
        <a:xfrm>
          <a:off x="5653132" y="815186"/>
          <a:ext cx="2759905" cy="90328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400" kern="1200" dirty="0" smtClean="0">
              <a:latin typeface="+mn-lt"/>
              <a:cs typeface="Arial" pitchFamily="34" charset="0"/>
            </a:rPr>
            <a:t>Содействие в обеспечении земельных участков инженерной инфраструктурой</a:t>
          </a:r>
        </a:p>
      </dsp:txBody>
      <dsp:txXfrm>
        <a:off x="5653132" y="815186"/>
        <a:ext cx="2759905" cy="903285"/>
      </dsp:txXfrm>
    </dsp:sp>
    <dsp:sp modelId="{68A17A43-F800-4D7A-B912-ABAD33CE9DFC}">
      <dsp:nvSpPr>
        <dsp:cNvPr id="0" name=""/>
        <dsp:cNvSpPr/>
      </dsp:nvSpPr>
      <dsp:spPr>
        <a:xfrm rot="16200000">
          <a:off x="3954152" y="1407594"/>
          <a:ext cx="747948"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1080A653-7DA3-42B8-911A-7C77A51F4841}">
      <dsp:nvSpPr>
        <dsp:cNvPr id="0" name=""/>
        <dsp:cNvSpPr/>
      </dsp:nvSpPr>
      <dsp:spPr>
        <a:xfrm>
          <a:off x="2921575" y="815203"/>
          <a:ext cx="2587549" cy="9218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Безвозмездная передача земельных участков застройщику – победителю «голландского аукциона» </a:t>
          </a:r>
          <a:endParaRPr lang="ru-RU" sz="1400" kern="1200" dirty="0">
            <a:latin typeface="+mn-lt"/>
            <a:cs typeface="Arial" pitchFamily="34" charset="0"/>
          </a:endParaRPr>
        </a:p>
      </dsp:txBody>
      <dsp:txXfrm>
        <a:off x="2921575" y="815203"/>
        <a:ext cx="2587549" cy="921872"/>
      </dsp:txXfrm>
    </dsp:sp>
    <dsp:sp modelId="{4526D6A0-1542-4EA1-9097-F8A35947B0F1}">
      <dsp:nvSpPr>
        <dsp:cNvPr id="0" name=""/>
        <dsp:cNvSpPr/>
      </dsp:nvSpPr>
      <dsp:spPr>
        <a:xfrm rot="10833221">
          <a:off x="1551646" y="2506814"/>
          <a:ext cx="1938470"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30DE94F3-2C2C-419B-8EFA-9D3D5170BEE3}">
      <dsp:nvSpPr>
        <dsp:cNvPr id="0" name=""/>
        <dsp:cNvSpPr/>
      </dsp:nvSpPr>
      <dsp:spPr>
        <a:xfrm>
          <a:off x="180539" y="1921405"/>
          <a:ext cx="2522443" cy="18102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Методическое содействие при подготовке органами государственной власти субъектов РФ ходатайств, формировании  органами местного самоуправления списков граждан, имеющих право на приобретение жилья по фиксированной цене</a:t>
          </a:r>
          <a:endParaRPr lang="ru-RU" sz="1400" kern="1200" dirty="0">
            <a:latin typeface="+mn-lt"/>
            <a:cs typeface="Arial" pitchFamily="34" charset="0"/>
          </a:endParaRPr>
        </a:p>
      </dsp:txBody>
      <dsp:txXfrm>
        <a:off x="180539" y="1921405"/>
        <a:ext cx="2522443" cy="1810212"/>
      </dsp:txXfrm>
    </dsp:sp>
    <dsp:sp modelId="{0E6CA29C-5E7B-44E9-A06A-0AF4B0654D43}">
      <dsp:nvSpPr>
        <dsp:cNvPr id="0" name=""/>
        <dsp:cNvSpPr/>
      </dsp:nvSpPr>
      <dsp:spPr>
        <a:xfrm rot="21572181">
          <a:off x="5079570" y="2505040"/>
          <a:ext cx="1875657"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88A4FA27-30CD-4B8C-B3A5-CC8E3D42B101}">
      <dsp:nvSpPr>
        <dsp:cNvPr id="0" name=""/>
        <dsp:cNvSpPr/>
      </dsp:nvSpPr>
      <dsp:spPr>
        <a:xfrm>
          <a:off x="5725184" y="2137407"/>
          <a:ext cx="2720609" cy="10909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Безвозмездная передача застройщику типовой проектной документации </a:t>
          </a:r>
        </a:p>
        <a:p>
          <a:pPr lvl="0" algn="ctr" defTabSz="622300">
            <a:lnSpc>
              <a:spcPct val="90000"/>
            </a:lnSpc>
            <a:spcBef>
              <a:spcPct val="0"/>
            </a:spcBef>
            <a:spcAft>
              <a:spcPct val="35000"/>
            </a:spcAft>
          </a:pPr>
          <a:endParaRPr lang="ru-RU" sz="1400" kern="1200" dirty="0">
            <a:latin typeface="+mn-lt"/>
            <a:cs typeface="Arial" pitchFamily="34" charset="0"/>
          </a:endParaRPr>
        </a:p>
      </dsp:txBody>
      <dsp:txXfrm>
        <a:off x="5725184" y="2137407"/>
        <a:ext cx="2720609" cy="1090978"/>
      </dsp:txXfrm>
    </dsp:sp>
    <dsp:sp modelId="{660E0819-7F5A-4B41-B6A9-99E95B8CCC06}">
      <dsp:nvSpPr>
        <dsp:cNvPr id="0" name=""/>
        <dsp:cNvSpPr/>
      </dsp:nvSpPr>
      <dsp:spPr>
        <a:xfrm rot="12563340">
          <a:off x="1477258" y="1454217"/>
          <a:ext cx="2368067" cy="623425"/>
        </a:xfrm>
        <a:prstGeom prst="leftArrow">
          <a:avLst>
            <a:gd name="adj1" fmla="val 60000"/>
            <a:gd name="adj2" fmla="val 50000"/>
          </a:avLst>
        </a:prstGeom>
        <a:solidFill>
          <a:schemeClr val="bg1">
            <a:lumMod val="65000"/>
          </a:schemeClr>
        </a:solidFill>
        <a:ln>
          <a:noFill/>
        </a:ln>
        <a:effectLst/>
      </dsp:spPr>
      <dsp:style>
        <a:lnRef idx="0">
          <a:scrgbClr r="0" g="0" b="0"/>
        </a:lnRef>
        <a:fillRef idx="1">
          <a:scrgbClr r="0" g="0" b="0"/>
        </a:fillRef>
        <a:effectRef idx="0">
          <a:scrgbClr r="0" g="0" b="0"/>
        </a:effectRef>
        <a:fontRef idx="minor">
          <a:schemeClr val="lt1"/>
        </a:fontRef>
      </dsp:style>
    </dsp:sp>
    <dsp:sp modelId="{A8576DA8-21A1-47DC-ABE2-8804AB2D3AEC}">
      <dsp:nvSpPr>
        <dsp:cNvPr id="0" name=""/>
        <dsp:cNvSpPr/>
      </dsp:nvSpPr>
      <dsp:spPr>
        <a:xfrm>
          <a:off x="180520" y="815191"/>
          <a:ext cx="2473254" cy="8311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ru-RU" sz="1400" kern="1200" dirty="0" smtClean="0">
              <a:latin typeface="+mn-lt"/>
              <a:cs typeface="Arial" pitchFamily="34" charset="0"/>
            </a:rPr>
            <a:t>Специальные ипотечные программы</a:t>
          </a:r>
          <a:endParaRPr lang="ru-RU" sz="1400" kern="1200" dirty="0">
            <a:latin typeface="+mn-lt"/>
            <a:cs typeface="Arial" pitchFamily="34" charset="0"/>
          </a:endParaRPr>
        </a:p>
      </dsp:txBody>
      <dsp:txXfrm>
        <a:off x="180520" y="815191"/>
        <a:ext cx="2473254" cy="83113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BE7223-A025-4007-8A11-14FFF3C2203A}">
      <dsp:nvSpPr>
        <dsp:cNvPr id="0" name=""/>
        <dsp:cNvSpPr/>
      </dsp:nvSpPr>
      <dsp:spPr>
        <a:xfrm rot="5400000">
          <a:off x="-110730" y="239787"/>
          <a:ext cx="738204" cy="516742"/>
        </a:xfrm>
        <a:prstGeom prst="chevron">
          <a:avLst/>
        </a:prstGeom>
        <a:solidFill>
          <a:schemeClr val="accent1">
            <a:shade val="80000"/>
            <a:hueOff val="0"/>
            <a:satOff val="0"/>
            <a:lumOff val="0"/>
            <a:alphaOff val="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239787"/>
        <a:ext cx="738204" cy="516742"/>
      </dsp:txXfrm>
    </dsp:sp>
    <dsp:sp modelId="{A61682F1-AEE1-4E66-A064-24D69AB1AF13}">
      <dsp:nvSpPr>
        <dsp:cNvPr id="0" name=""/>
        <dsp:cNvSpPr/>
      </dsp:nvSpPr>
      <dsp:spPr>
        <a:xfrm rot="5400000">
          <a:off x="4016570" y="-3477111"/>
          <a:ext cx="692513" cy="7692169"/>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Субъект Российской Федерации, на территории которого работник оборонно-промышленного комплекса зарегистрирован по месту жительства либо имеет основное место работы,  принимает закон, устанавливающий правила формирования списков граждан, имеющих право на приобретение жилья экономического класса, построенного или строящегося на земельных участках Фонда «РЖС»</a:t>
          </a:r>
        </a:p>
      </dsp:txBody>
      <dsp:txXfrm rot="5400000">
        <a:off x="4016570" y="-3477111"/>
        <a:ext cx="692513" cy="7692169"/>
      </dsp:txXfrm>
    </dsp:sp>
    <dsp:sp modelId="{E9ECAF92-FCB0-4CFC-BBF6-8E8A021A8D22}">
      <dsp:nvSpPr>
        <dsp:cNvPr id="0" name=""/>
        <dsp:cNvSpPr/>
      </dsp:nvSpPr>
      <dsp:spPr>
        <a:xfrm rot="5400000">
          <a:off x="-110730" y="970619"/>
          <a:ext cx="738204" cy="516742"/>
        </a:xfrm>
        <a:prstGeom prst="chevron">
          <a:avLst/>
        </a:prstGeom>
        <a:solidFill>
          <a:schemeClr val="accent1">
            <a:shade val="80000"/>
            <a:hueOff val="51041"/>
            <a:satOff val="-732"/>
            <a:lumOff val="4269"/>
            <a:alphaOff val="0"/>
          </a:schemeClr>
        </a:solidFill>
        <a:ln w="9525" cap="flat" cmpd="sng" algn="ctr">
          <a:solidFill>
            <a:schemeClr val="accent1">
              <a:shade val="80000"/>
              <a:hueOff val="51041"/>
              <a:satOff val="-732"/>
              <a:lumOff val="4269"/>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970619"/>
        <a:ext cx="738204" cy="516742"/>
      </dsp:txXfrm>
    </dsp:sp>
    <dsp:sp modelId="{45811D3D-C811-4C34-8094-131D0F086443}">
      <dsp:nvSpPr>
        <dsp:cNvPr id="0" name=""/>
        <dsp:cNvSpPr/>
      </dsp:nvSpPr>
      <dsp:spPr>
        <a:xfrm rot="5400000">
          <a:off x="4049682" y="-2700222"/>
          <a:ext cx="624598" cy="7692169"/>
        </a:xfrm>
        <a:prstGeom prst="round2SameRect">
          <a:avLst/>
        </a:prstGeom>
        <a:solidFill>
          <a:schemeClr val="lt1">
            <a:alpha val="90000"/>
            <a:hueOff val="0"/>
            <a:satOff val="0"/>
            <a:lumOff val="0"/>
            <a:alphaOff val="0"/>
          </a:schemeClr>
        </a:solidFill>
        <a:ln w="9525" cap="flat" cmpd="sng" algn="ctr">
          <a:solidFill>
            <a:schemeClr val="accent1">
              <a:shade val="80000"/>
              <a:hueOff val="51041"/>
              <a:satOff val="-732"/>
              <a:lumOff val="4269"/>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Гражданин направляет заявление о включении в списки граждан, имеющих право на приобретение жилья экономического класса, строящегося на земельном участке Фонда, по фиксированной цене в администрацию соответствующего муниципального образования</a:t>
          </a:r>
        </a:p>
        <a:p>
          <a:pPr marL="57150" lvl="1" indent="-57150" algn="l" defTabSz="311150">
            <a:lnSpc>
              <a:spcPct val="90000"/>
            </a:lnSpc>
            <a:spcBef>
              <a:spcPct val="0"/>
            </a:spcBef>
            <a:spcAft>
              <a:spcPct val="15000"/>
            </a:spcAft>
            <a:buChar char="••"/>
          </a:pPr>
          <a:endParaRPr lang="ru-RU" sz="700" kern="1200" dirty="0"/>
        </a:p>
      </dsp:txBody>
      <dsp:txXfrm rot="5400000">
        <a:off x="4049682" y="-2700222"/>
        <a:ext cx="624598" cy="7692169"/>
      </dsp:txXfrm>
    </dsp:sp>
    <dsp:sp modelId="{6D81B122-5FDF-49AB-BEC0-E92EAF8E4241}">
      <dsp:nvSpPr>
        <dsp:cNvPr id="0" name=""/>
        <dsp:cNvSpPr/>
      </dsp:nvSpPr>
      <dsp:spPr>
        <a:xfrm rot="5400000">
          <a:off x="-110730" y="1704643"/>
          <a:ext cx="738204" cy="516742"/>
        </a:xfrm>
        <a:prstGeom prst="chevron">
          <a:avLst/>
        </a:prstGeom>
        <a:solidFill>
          <a:schemeClr val="accent1">
            <a:shade val="80000"/>
            <a:hueOff val="102082"/>
            <a:satOff val="-1464"/>
            <a:lumOff val="8538"/>
            <a:alphaOff val="0"/>
          </a:schemeClr>
        </a:solidFill>
        <a:ln w="9525" cap="flat" cmpd="sng" algn="ctr">
          <a:solidFill>
            <a:schemeClr val="accent1">
              <a:shade val="80000"/>
              <a:hueOff val="102082"/>
              <a:satOff val="-1464"/>
              <a:lumOff val="8538"/>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1704643"/>
        <a:ext cx="738204" cy="516742"/>
      </dsp:txXfrm>
    </dsp:sp>
    <dsp:sp modelId="{045464AF-4DAF-4BCA-BC1D-A48B700D6F82}">
      <dsp:nvSpPr>
        <dsp:cNvPr id="0" name=""/>
        <dsp:cNvSpPr/>
      </dsp:nvSpPr>
      <dsp:spPr>
        <a:xfrm rot="5400000">
          <a:off x="4058423" y="-2012255"/>
          <a:ext cx="608806" cy="7692169"/>
        </a:xfrm>
        <a:prstGeom prst="round2SameRect">
          <a:avLst/>
        </a:prstGeom>
        <a:solidFill>
          <a:schemeClr val="lt1">
            <a:alpha val="90000"/>
            <a:hueOff val="0"/>
            <a:satOff val="0"/>
            <a:lumOff val="0"/>
            <a:alphaOff val="0"/>
          </a:schemeClr>
        </a:solidFill>
        <a:ln w="9525" cap="flat" cmpd="sng" algn="ctr">
          <a:solidFill>
            <a:schemeClr val="accent1">
              <a:shade val="80000"/>
              <a:hueOff val="102082"/>
              <a:satOff val="-1464"/>
              <a:lumOff val="8538"/>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b="0" kern="1200" dirty="0" smtClean="0">
              <a:latin typeface="Times New Roman" pitchFamily="18" charset="0"/>
              <a:cs typeface="Times New Roman" pitchFamily="18" charset="0"/>
            </a:rPr>
            <a:t>На основании сформированной потребности в жилых помещениях руководитель высшего исполнительного  органа государственной власти субъекта Российской Федерации или уполномоченный орган государственной власти субъекта Российской Федерации направляет в Фонд «РЖС» ходатайство о проведении аукционов с обязательствами по продаже жилых помещений по фиксированной цене</a:t>
          </a:r>
        </a:p>
      </dsp:txBody>
      <dsp:txXfrm rot="5400000">
        <a:off x="4058423" y="-2012255"/>
        <a:ext cx="608806" cy="7692169"/>
      </dsp:txXfrm>
    </dsp:sp>
    <dsp:sp modelId="{306C0C24-9571-49DC-B9F3-F58DB6F2A9AD}">
      <dsp:nvSpPr>
        <dsp:cNvPr id="0" name=""/>
        <dsp:cNvSpPr/>
      </dsp:nvSpPr>
      <dsp:spPr>
        <a:xfrm rot="5400000">
          <a:off x="-110730" y="2426274"/>
          <a:ext cx="738204" cy="516742"/>
        </a:xfrm>
        <a:prstGeom prst="chevron">
          <a:avLst/>
        </a:prstGeom>
        <a:solidFill>
          <a:schemeClr val="accent1">
            <a:shade val="80000"/>
            <a:hueOff val="153123"/>
            <a:satOff val="-2196"/>
            <a:lumOff val="12807"/>
            <a:alphaOff val="0"/>
          </a:schemeClr>
        </a:solidFill>
        <a:ln w="9525" cap="flat" cmpd="sng" algn="ctr">
          <a:solidFill>
            <a:schemeClr val="accent1">
              <a:shade val="80000"/>
              <a:hueOff val="153123"/>
              <a:satOff val="-2196"/>
              <a:lumOff val="1280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2426274"/>
        <a:ext cx="738204" cy="516742"/>
      </dsp:txXfrm>
    </dsp:sp>
    <dsp:sp modelId="{7470ED8F-DFC4-41D4-AE6A-B85BC1BDAF01}">
      <dsp:nvSpPr>
        <dsp:cNvPr id="0" name=""/>
        <dsp:cNvSpPr/>
      </dsp:nvSpPr>
      <dsp:spPr>
        <a:xfrm rot="5400000">
          <a:off x="4065273" y="-1290624"/>
          <a:ext cx="595107" cy="7692169"/>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Фонд «РЖС» обеспечивает рассмотрение ходатайства и вовлечение земельного участка в оборот путем его передачи в собственность Фонда «РЖС» в целях проведения </a:t>
          </a:r>
          <a:r>
            <a:rPr lang="ru-RU" sz="1200" b="0" kern="1200" dirty="0" smtClean="0">
              <a:latin typeface="Times New Roman" pitchFamily="18" charset="0"/>
              <a:cs typeface="Times New Roman" pitchFamily="18" charset="0"/>
            </a:rPr>
            <a:t>аукционов с обязательствами застройщиков по продаже жилых помещений по фиксированной цене</a:t>
          </a:r>
        </a:p>
      </dsp:txBody>
      <dsp:txXfrm rot="5400000">
        <a:off x="4065273" y="-1290624"/>
        <a:ext cx="595107" cy="7692169"/>
      </dsp:txXfrm>
    </dsp:sp>
    <dsp:sp modelId="{4D73A366-BE91-43C9-8EA1-5D850567646E}">
      <dsp:nvSpPr>
        <dsp:cNvPr id="0" name=""/>
        <dsp:cNvSpPr/>
      </dsp:nvSpPr>
      <dsp:spPr>
        <a:xfrm rot="5400000">
          <a:off x="-110730" y="3090267"/>
          <a:ext cx="738204" cy="516742"/>
        </a:xfrm>
        <a:prstGeom prst="chevron">
          <a:avLst/>
        </a:prstGeom>
        <a:solidFill>
          <a:schemeClr val="accent1">
            <a:shade val="80000"/>
            <a:hueOff val="204164"/>
            <a:satOff val="-2928"/>
            <a:lumOff val="17077"/>
            <a:alphaOff val="0"/>
          </a:schemeClr>
        </a:solidFill>
        <a:ln w="9525" cap="flat" cmpd="sng" algn="ctr">
          <a:solidFill>
            <a:schemeClr val="accent1">
              <a:shade val="80000"/>
              <a:hueOff val="204164"/>
              <a:satOff val="-2928"/>
              <a:lumOff val="17077"/>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3090267"/>
        <a:ext cx="738204" cy="516742"/>
      </dsp:txXfrm>
    </dsp:sp>
    <dsp:sp modelId="{0CC495E6-E740-4617-A931-C7BC0FF32A1D}">
      <dsp:nvSpPr>
        <dsp:cNvPr id="0" name=""/>
        <dsp:cNvSpPr/>
      </dsp:nvSpPr>
      <dsp:spPr>
        <a:xfrm rot="5400000">
          <a:off x="4122911" y="-626631"/>
          <a:ext cx="479832" cy="7692169"/>
        </a:xfrm>
        <a:prstGeom prst="round2SameRect">
          <a:avLst/>
        </a:prstGeom>
        <a:solidFill>
          <a:schemeClr val="lt1">
            <a:alpha val="90000"/>
            <a:hueOff val="0"/>
            <a:satOff val="0"/>
            <a:lumOff val="0"/>
            <a:alphaOff val="0"/>
          </a:schemeClr>
        </a:solidFill>
        <a:ln w="9525" cap="flat" cmpd="sng" algn="ctr">
          <a:solidFill>
            <a:schemeClr val="accent1">
              <a:shade val="80000"/>
              <a:hueOff val="204164"/>
              <a:satOff val="-2928"/>
              <a:lumOff val="17077"/>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Фонд «РЖС» организовывает проведение </a:t>
          </a:r>
          <a:r>
            <a:rPr lang="ru-RU" sz="1200" b="0" kern="1200" dirty="0" smtClean="0">
              <a:latin typeface="Times New Roman" pitchFamily="18" charset="0"/>
              <a:cs typeface="Times New Roman" pitchFamily="18" charset="0"/>
            </a:rPr>
            <a:t>аукционов с обязательствами застройщиков по продаже жилых помещений по фиксированной цене </a:t>
          </a:r>
          <a:r>
            <a:rPr lang="ru-RU" sz="1200" kern="1200" dirty="0" smtClean="0">
              <a:latin typeface="Times New Roman" pitchFamily="18" charset="0"/>
              <a:cs typeface="Times New Roman" pitchFamily="18" charset="0"/>
            </a:rPr>
            <a:t>и заключает договор безвозмездного срочного пользования земельным участков с победителем аукциона</a:t>
          </a:r>
          <a:endParaRPr lang="ru-RU" sz="1200" kern="1200" dirty="0">
            <a:latin typeface="Times New Roman" pitchFamily="18" charset="0"/>
            <a:cs typeface="Times New Roman" pitchFamily="18" charset="0"/>
          </a:endParaRPr>
        </a:p>
      </dsp:txBody>
      <dsp:txXfrm rot="5400000">
        <a:off x="4122911" y="-626631"/>
        <a:ext cx="479832" cy="7692169"/>
      </dsp:txXfrm>
    </dsp:sp>
    <dsp:sp modelId="{3C0C91DF-56F2-4E2B-8508-D563BED654C6}">
      <dsp:nvSpPr>
        <dsp:cNvPr id="0" name=""/>
        <dsp:cNvSpPr/>
      </dsp:nvSpPr>
      <dsp:spPr>
        <a:xfrm rot="5400000">
          <a:off x="-110730" y="3732739"/>
          <a:ext cx="738204" cy="516742"/>
        </a:xfrm>
        <a:prstGeom prst="chevron">
          <a:avLst/>
        </a:prstGeom>
        <a:solidFill>
          <a:schemeClr val="accent1">
            <a:shade val="80000"/>
            <a:hueOff val="255205"/>
            <a:satOff val="-3660"/>
            <a:lumOff val="21346"/>
            <a:alphaOff val="0"/>
          </a:schemeClr>
        </a:solidFill>
        <a:ln w="9525" cap="flat" cmpd="sng" algn="ctr">
          <a:solidFill>
            <a:schemeClr val="accent1">
              <a:shade val="80000"/>
              <a:hueOff val="255205"/>
              <a:satOff val="-3660"/>
              <a:lumOff val="21346"/>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3732739"/>
        <a:ext cx="738204" cy="516742"/>
      </dsp:txXfrm>
    </dsp:sp>
    <dsp:sp modelId="{57641CAD-CC63-4FA0-8A94-9036E329AF45}">
      <dsp:nvSpPr>
        <dsp:cNvPr id="0" name=""/>
        <dsp:cNvSpPr/>
      </dsp:nvSpPr>
      <dsp:spPr>
        <a:xfrm rot="5400000">
          <a:off x="4009072" y="38669"/>
          <a:ext cx="667509" cy="7692169"/>
        </a:xfrm>
        <a:prstGeom prst="round2SameRect">
          <a:avLst/>
        </a:prstGeom>
        <a:solidFill>
          <a:schemeClr val="lt1">
            <a:alpha val="90000"/>
            <a:hueOff val="0"/>
            <a:satOff val="0"/>
            <a:lumOff val="0"/>
            <a:alphaOff val="0"/>
          </a:schemeClr>
        </a:solidFill>
        <a:ln w="9525" cap="flat" cmpd="sng" algn="ctr">
          <a:solidFill>
            <a:schemeClr val="accent1">
              <a:shade val="80000"/>
              <a:hueOff val="255205"/>
              <a:satOff val="-3660"/>
              <a:lumOff val="21346"/>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После утверждения проектной документации и до выдачи разрешения на строительство глава администрации  муниципального образования утверждает  списки граждан, имеющих право приобретения жилья экономического класса, построенного на земельных участках Фонда «РЖС»</a:t>
          </a:r>
        </a:p>
      </dsp:txBody>
      <dsp:txXfrm rot="5400000">
        <a:off x="4009072" y="38669"/>
        <a:ext cx="667509" cy="7692169"/>
      </dsp:txXfrm>
    </dsp:sp>
    <dsp:sp modelId="{F761201C-B81D-4998-ABED-AF02AB249244}">
      <dsp:nvSpPr>
        <dsp:cNvPr id="0" name=""/>
        <dsp:cNvSpPr/>
      </dsp:nvSpPr>
      <dsp:spPr>
        <a:xfrm rot="5400000">
          <a:off x="-110730" y="4503218"/>
          <a:ext cx="738204" cy="516742"/>
        </a:xfrm>
        <a:prstGeom prst="chevron">
          <a:avLst/>
        </a:prstGeom>
        <a:solidFill>
          <a:schemeClr val="accent1">
            <a:shade val="80000"/>
            <a:hueOff val="306246"/>
            <a:satOff val="-4392"/>
            <a:lumOff val="25615"/>
            <a:alphaOff val="0"/>
          </a:schemeClr>
        </a:solidFill>
        <a:ln w="9525" cap="flat" cmpd="sng" algn="ctr">
          <a:solidFill>
            <a:schemeClr val="accent1">
              <a:shade val="80000"/>
              <a:hueOff val="306246"/>
              <a:satOff val="-4392"/>
              <a:lumOff val="25615"/>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   </a:t>
          </a:r>
          <a:endParaRPr lang="ru-RU" sz="1400" kern="1200" dirty="0"/>
        </a:p>
      </dsp:txBody>
      <dsp:txXfrm rot="5400000">
        <a:off x="-110730" y="4503218"/>
        <a:ext cx="738204" cy="516742"/>
      </dsp:txXfrm>
    </dsp:sp>
    <dsp:sp modelId="{D0EA1F8B-DE55-4ED9-A043-2AC99B0BEA9C}">
      <dsp:nvSpPr>
        <dsp:cNvPr id="0" name=""/>
        <dsp:cNvSpPr/>
      </dsp:nvSpPr>
      <dsp:spPr>
        <a:xfrm rot="5400000">
          <a:off x="3956601" y="880622"/>
          <a:ext cx="812452" cy="7692169"/>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scene3d>
          <a:camera prst="orthographicFront"/>
          <a:lightRig rig="chilly" dir="t"/>
        </a:scene3d>
        <a:sp3d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ru-RU" sz="1200" kern="1200" dirty="0" smtClean="0">
              <a:latin typeface="Times New Roman" pitchFamily="18" charset="0"/>
              <a:cs typeface="Times New Roman" pitchFamily="18" charset="0"/>
            </a:rPr>
            <a:t>После выдачи разрешения на строительство гражданин, включенный в утвержденный список, имеет право приобрести жилье на этапе строительства, заключив с застройщиком договор долевого участия, либо приобрести уже готовое жилье после завершения строительства по стоимости, зафиксированной в протоколе об итогах проведения аукциона</a:t>
          </a:r>
        </a:p>
        <a:p>
          <a:pPr marL="114300" lvl="1" indent="-114300" algn="l" defTabSz="533400">
            <a:lnSpc>
              <a:spcPct val="90000"/>
            </a:lnSpc>
            <a:spcBef>
              <a:spcPct val="0"/>
            </a:spcBef>
            <a:spcAft>
              <a:spcPct val="15000"/>
            </a:spcAft>
            <a:buChar char="••"/>
          </a:pPr>
          <a:endParaRPr lang="ru-RU" sz="1200" kern="1200" dirty="0" smtClean="0">
            <a:latin typeface="Times New Roman" pitchFamily="18" charset="0"/>
            <a:cs typeface="Times New Roman" pitchFamily="18" charset="0"/>
          </a:endParaRPr>
        </a:p>
      </dsp:txBody>
      <dsp:txXfrm rot="5400000">
        <a:off x="3956601" y="880622"/>
        <a:ext cx="812452" cy="769216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kumimoji="0" sz="1200">
                <a:latin typeface="+mn-lt"/>
                <a:ea typeface="+mn-ea"/>
                <a:cs typeface="+mn-cs"/>
              </a:defRPr>
            </a:lvl1pPr>
          </a:lstStyle>
          <a:p>
            <a:pPr>
              <a:defRPr/>
            </a:pPr>
            <a:endParaRPr lang="ru-RU"/>
          </a:p>
        </p:txBody>
      </p:sp>
      <p:sp>
        <p:nvSpPr>
          <p:cNvPr id="3" name="Дата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kumimoji="0" sz="1200"/>
            </a:lvl1pPr>
          </a:lstStyle>
          <a:p>
            <a:fld id="{656B3913-5D33-FA48-A85B-22E79781709F}" type="datetimeFigureOut">
              <a:rPr lang="ru-RU"/>
              <a:pPr/>
              <a:t>22.02.2013</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79450" y="4716463"/>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kumimoji="0" sz="1200">
                <a:latin typeface="+mn-lt"/>
                <a:ea typeface="+mn-ea"/>
                <a:cs typeface="+mn-cs"/>
              </a:defRPr>
            </a:lvl1pPr>
          </a:lstStyle>
          <a:p>
            <a:pPr>
              <a:defRPr/>
            </a:pPr>
            <a:endParaRPr lang="ru-RU"/>
          </a:p>
        </p:txBody>
      </p:sp>
      <p:sp>
        <p:nvSpPr>
          <p:cNvPr id="7" name="Номер слайда 6"/>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kumimoji="0" sz="1200"/>
            </a:lvl1pPr>
          </a:lstStyle>
          <a:p>
            <a:fld id="{A46D3AC9-5825-1144-91A7-2CF938F6DC22}" type="slidenum">
              <a:rPr lang="ru-RU"/>
              <a:pPr/>
              <a:t>‹#›</a:t>
            </a:fld>
            <a:endParaRPr lang="ru-RU"/>
          </a:p>
        </p:txBody>
      </p:sp>
    </p:spTree>
    <p:extLst>
      <p:ext uri="{BB962C8B-B14F-4D97-AF65-F5344CB8AC3E}">
        <p14:creationId xmlns:p14="http://schemas.microsoft.com/office/powerpoint/2010/main" xmlns="" val="4700742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Arial" charset="0"/>
        <a:cs typeface="Arial" pitchFamily="34" charset="0"/>
      </a:defRPr>
    </a:lvl1pPr>
    <a:lvl2pPr marL="457200" algn="l" rtl="0" eaLnBrk="0" fontAlgn="base" hangingPunct="0">
      <a:spcBef>
        <a:spcPct val="30000"/>
      </a:spcBef>
      <a:spcAft>
        <a:spcPct val="0"/>
      </a:spcAft>
      <a:defRPr kumimoji="1" sz="1200" kern="1200">
        <a:solidFill>
          <a:schemeClr val="tx1"/>
        </a:solidFill>
        <a:latin typeface="+mn-lt"/>
        <a:ea typeface="Arial" charset="0"/>
        <a:cs typeface="Arial" pitchFamily="34" charset="0"/>
      </a:defRPr>
    </a:lvl2pPr>
    <a:lvl3pPr marL="914400" algn="l" rtl="0" eaLnBrk="0" fontAlgn="base" hangingPunct="0">
      <a:spcBef>
        <a:spcPct val="30000"/>
      </a:spcBef>
      <a:spcAft>
        <a:spcPct val="0"/>
      </a:spcAft>
      <a:defRPr kumimoji="1" sz="1200" kern="1200">
        <a:solidFill>
          <a:schemeClr val="tx1"/>
        </a:solidFill>
        <a:latin typeface="+mn-lt"/>
        <a:ea typeface="Arial" charset="0"/>
        <a:cs typeface="Arial" pitchFamily="34" charset="0"/>
      </a:defRPr>
    </a:lvl3pPr>
    <a:lvl4pPr marL="1371600" algn="l" rtl="0" eaLnBrk="0" fontAlgn="base" hangingPunct="0">
      <a:spcBef>
        <a:spcPct val="30000"/>
      </a:spcBef>
      <a:spcAft>
        <a:spcPct val="0"/>
      </a:spcAft>
      <a:defRPr kumimoji="1" sz="1200" kern="1200">
        <a:solidFill>
          <a:schemeClr val="tx1"/>
        </a:solidFill>
        <a:latin typeface="+mn-lt"/>
        <a:ea typeface="Arial" charset="0"/>
        <a:cs typeface="Arial" pitchFamily="34" charset="0"/>
      </a:defRPr>
    </a:lvl4pPr>
    <a:lvl5pPr marL="1828800" algn="l" rtl="0" eaLnBrk="0" fontAlgn="base" hangingPunct="0">
      <a:spcBef>
        <a:spcPct val="30000"/>
      </a:spcBef>
      <a:spcAft>
        <a:spcPct val="0"/>
      </a:spcAft>
      <a:defRPr kumimoji="1" sz="1200" kern="1200">
        <a:solidFill>
          <a:schemeClr val="tx1"/>
        </a:solidFill>
        <a:latin typeface="+mn-lt"/>
        <a:ea typeface="Arial" charset="0"/>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46D3AC9-5825-1144-91A7-2CF938F6DC22}" type="slidenum">
              <a:rPr lang="ru-RU" smtClean="0"/>
              <a:pPr/>
              <a:t>6</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6D1263DE-6A40-4FB8-9B20-60F50A59BA3D}" type="datetime1">
              <a:rPr lang="ru-RU" smtClean="0"/>
              <a:pPr/>
              <a:t>22.02.2013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6" name="Номер слайда 5"/>
          <p:cNvSpPr>
            <a:spLocks noGrp="1"/>
          </p:cNvSpPr>
          <p:nvPr>
            <p:ph type="sldNum" sz="quarter" idx="12"/>
          </p:nvPr>
        </p:nvSpPr>
        <p:spPr/>
        <p:txBody>
          <a:bodyPr/>
          <a:lstStyle>
            <a:lvl1pPr>
              <a:defRPr/>
            </a:lvl1pPr>
          </a:lstStyle>
          <a:p>
            <a:fld id="{67634044-477A-3043-9245-E1C820241B45}" type="slidenum">
              <a:rPr lang="ru-RU"/>
              <a:pPr/>
              <a:t>‹#›</a:t>
            </a:fld>
            <a:endParaRPr lang="ru-RU"/>
          </a:p>
        </p:txBody>
      </p:sp>
    </p:spTree>
    <p:extLst>
      <p:ext uri="{BB962C8B-B14F-4D97-AF65-F5344CB8AC3E}">
        <p14:creationId xmlns:p14="http://schemas.microsoft.com/office/powerpoint/2010/main" xmlns="" val="158108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4BA6A069-C24C-4D3E-A594-EFA4CB869C7D}" type="datetime1">
              <a:rPr lang="ru-RU" smtClean="0"/>
              <a:pPr/>
              <a:t>22.02.2013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6" name="Номер слайда 5"/>
          <p:cNvSpPr>
            <a:spLocks noGrp="1"/>
          </p:cNvSpPr>
          <p:nvPr>
            <p:ph type="sldNum" sz="quarter" idx="12"/>
          </p:nvPr>
        </p:nvSpPr>
        <p:spPr/>
        <p:txBody>
          <a:bodyPr/>
          <a:lstStyle>
            <a:lvl1pPr>
              <a:defRPr/>
            </a:lvl1pPr>
          </a:lstStyle>
          <a:p>
            <a:fld id="{5AF4ADD5-1FF6-B94F-86BB-38E99C310A3C}" type="slidenum">
              <a:rPr lang="ru-RU"/>
              <a:pPr/>
              <a:t>‹#›</a:t>
            </a:fld>
            <a:endParaRPr lang="ru-RU"/>
          </a:p>
        </p:txBody>
      </p:sp>
    </p:spTree>
    <p:extLst>
      <p:ext uri="{BB962C8B-B14F-4D97-AF65-F5344CB8AC3E}">
        <p14:creationId xmlns:p14="http://schemas.microsoft.com/office/powerpoint/2010/main" xmlns="" val="109811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9FAA2D04-AB65-4036-B678-4438BA92ACB9}" type="datetime1">
              <a:rPr lang="ru-RU" smtClean="0"/>
              <a:pPr/>
              <a:t>22.02.2013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6" name="Номер слайда 5"/>
          <p:cNvSpPr>
            <a:spLocks noGrp="1"/>
          </p:cNvSpPr>
          <p:nvPr>
            <p:ph type="sldNum" sz="quarter" idx="12"/>
          </p:nvPr>
        </p:nvSpPr>
        <p:spPr/>
        <p:txBody>
          <a:bodyPr/>
          <a:lstStyle>
            <a:lvl1pPr>
              <a:defRPr/>
            </a:lvl1pPr>
          </a:lstStyle>
          <a:p>
            <a:fld id="{C25A7D55-062E-B34E-84EB-E06B51C57482}" type="slidenum">
              <a:rPr lang="ru-RU"/>
              <a:pPr/>
              <a:t>‹#›</a:t>
            </a:fld>
            <a:endParaRPr lang="ru-RU"/>
          </a:p>
        </p:txBody>
      </p:sp>
    </p:spTree>
    <p:extLst>
      <p:ext uri="{BB962C8B-B14F-4D97-AF65-F5344CB8AC3E}">
        <p14:creationId xmlns:p14="http://schemas.microsoft.com/office/powerpoint/2010/main" xmlns="" val="3826347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35EB2372-7667-4034-A175-FF9E4C715AA4}" type="datetime1">
              <a:rPr lang="ru-RU" smtClean="0"/>
              <a:pPr/>
              <a:t>22.02.2013</a:t>
            </a:fld>
            <a:endParaRPr lang="ru-RU"/>
          </a:p>
        </p:txBody>
      </p:sp>
      <p:sp>
        <p:nvSpPr>
          <p:cNvPr id="4" name="Нижний колонтитул 3"/>
          <p:cNvSpPr>
            <a:spLocks noGrp="1"/>
          </p:cNvSpPr>
          <p:nvPr>
            <p:ph type="ftr" sz="quarter" idx="11"/>
          </p:nvPr>
        </p:nvSpPr>
        <p:spPr/>
        <p:txBody>
          <a:bodyPr/>
          <a:lstStyle/>
          <a:p>
            <a:r>
              <a:rPr lang="ru-RU" smtClean="0"/>
              <a:t>5        </a:t>
            </a:r>
            <a:endParaRPr lang="ru-RU"/>
          </a:p>
        </p:txBody>
      </p:sp>
      <p:sp>
        <p:nvSpPr>
          <p:cNvPr id="5" name="Номер слайда 4"/>
          <p:cNvSpPr>
            <a:spLocks noGrp="1"/>
          </p:cNvSpPr>
          <p:nvPr>
            <p:ph type="sldNum" sz="quarter" idx="12"/>
          </p:nvPr>
        </p:nvSpPr>
        <p:spPr/>
        <p:txBody>
          <a:bodyPr/>
          <a:lstStyle/>
          <a:p>
            <a:fld id="{3244930B-0349-4E2A-B9D6-25940EAEBFB4}" type="slidenum">
              <a:rPr lang="ru-RU" smtClean="0"/>
              <a:pPr/>
              <a:t>‹#›</a:t>
            </a:fld>
            <a:endParaRPr lang="ru-RU"/>
          </a:p>
        </p:txBody>
      </p:sp>
      <p:sp>
        <p:nvSpPr>
          <p:cNvPr id="6" name="Прямоугольник 5"/>
          <p:cNvSpPr/>
          <p:nvPr userDrawn="1"/>
        </p:nvSpPr>
        <p:spPr>
          <a:xfrm>
            <a:off x="0" y="0"/>
            <a:ext cx="9144000" cy="76470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userDrawn="1"/>
        </p:nvSpPr>
        <p:spPr>
          <a:xfrm>
            <a:off x="0" y="6309320"/>
            <a:ext cx="9144000" cy="54868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userDrawn="1"/>
        </p:nvSpPr>
        <p:spPr>
          <a:xfrm>
            <a:off x="0" y="6309320"/>
            <a:ext cx="971600" cy="54868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92C504D-041A-4A37-81E5-2B24DA137C50}" type="datetime1">
              <a:rPr lang="ru-RU" smtClean="0"/>
              <a:pPr/>
              <a:t>22.02.2013</a:t>
            </a:fld>
            <a:endParaRPr lang="ru-RU"/>
          </a:p>
        </p:txBody>
      </p:sp>
      <p:sp>
        <p:nvSpPr>
          <p:cNvPr id="4" name="Нижний колонтитул 3"/>
          <p:cNvSpPr>
            <a:spLocks noGrp="1"/>
          </p:cNvSpPr>
          <p:nvPr>
            <p:ph type="ftr" sz="quarter" idx="11"/>
          </p:nvPr>
        </p:nvSpPr>
        <p:spPr/>
        <p:txBody>
          <a:bodyPr/>
          <a:lstStyle/>
          <a:p>
            <a:r>
              <a:rPr lang="ru-RU" smtClean="0"/>
              <a:t>5        </a:t>
            </a:r>
            <a:endParaRPr lang="ru-RU"/>
          </a:p>
        </p:txBody>
      </p:sp>
      <p:sp>
        <p:nvSpPr>
          <p:cNvPr id="5" name="Номер слайда 4"/>
          <p:cNvSpPr>
            <a:spLocks noGrp="1"/>
          </p:cNvSpPr>
          <p:nvPr>
            <p:ph type="sldNum" sz="quarter" idx="12"/>
          </p:nvPr>
        </p:nvSpPr>
        <p:spPr/>
        <p:txBody>
          <a:bodyPr/>
          <a:lstStyle/>
          <a:p>
            <a:fld id="{3244930B-0349-4E2A-B9D6-25940EAEBFB4}" type="slidenum">
              <a:rPr lang="ru-RU" smtClean="0"/>
              <a:pPr/>
              <a:t>‹#›</a:t>
            </a:fld>
            <a:endParaRPr lang="ru-RU"/>
          </a:p>
        </p:txBody>
      </p:sp>
      <p:sp>
        <p:nvSpPr>
          <p:cNvPr id="6" name="Прямоугольник 5"/>
          <p:cNvSpPr/>
          <p:nvPr userDrawn="1"/>
        </p:nvSpPr>
        <p:spPr>
          <a:xfrm>
            <a:off x="0" y="0"/>
            <a:ext cx="9144000" cy="76470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userDrawn="1"/>
        </p:nvSpPr>
        <p:spPr>
          <a:xfrm>
            <a:off x="0" y="6309320"/>
            <a:ext cx="9144000" cy="54868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userDrawn="1"/>
        </p:nvSpPr>
        <p:spPr>
          <a:xfrm>
            <a:off x="0" y="6309320"/>
            <a:ext cx="971600" cy="54868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1066539-605F-4E88-9633-18B3D57867F9}" type="datetime1">
              <a:rPr lang="ru-RU" smtClean="0"/>
              <a:pPr/>
              <a:t>22.02.2013</a:t>
            </a:fld>
            <a:endParaRPr lang="ru-RU"/>
          </a:p>
        </p:txBody>
      </p:sp>
      <p:sp>
        <p:nvSpPr>
          <p:cNvPr id="4" name="Нижний колонтитул 3"/>
          <p:cNvSpPr>
            <a:spLocks noGrp="1"/>
          </p:cNvSpPr>
          <p:nvPr>
            <p:ph type="ftr" sz="quarter" idx="11"/>
          </p:nvPr>
        </p:nvSpPr>
        <p:spPr/>
        <p:txBody>
          <a:bodyPr/>
          <a:lstStyle/>
          <a:p>
            <a:r>
              <a:rPr lang="ru-RU" smtClean="0"/>
              <a:t>5        </a:t>
            </a:r>
            <a:endParaRPr lang="ru-RU"/>
          </a:p>
        </p:txBody>
      </p:sp>
      <p:sp>
        <p:nvSpPr>
          <p:cNvPr id="5" name="Номер слайда 4"/>
          <p:cNvSpPr>
            <a:spLocks noGrp="1"/>
          </p:cNvSpPr>
          <p:nvPr>
            <p:ph type="sldNum" sz="quarter" idx="12"/>
          </p:nvPr>
        </p:nvSpPr>
        <p:spPr/>
        <p:txBody>
          <a:bodyPr/>
          <a:lstStyle/>
          <a:p>
            <a:fld id="{3244930B-0349-4E2A-B9D6-25940EAEBFB4}" type="slidenum">
              <a:rPr lang="ru-RU" smtClean="0"/>
              <a:pPr/>
              <a:t>‹#›</a:t>
            </a:fld>
            <a:endParaRPr lang="ru-RU"/>
          </a:p>
        </p:txBody>
      </p:sp>
      <p:sp>
        <p:nvSpPr>
          <p:cNvPr id="6" name="Прямоугольник 5"/>
          <p:cNvSpPr/>
          <p:nvPr userDrawn="1"/>
        </p:nvSpPr>
        <p:spPr>
          <a:xfrm>
            <a:off x="0" y="0"/>
            <a:ext cx="9144000" cy="76470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userDrawn="1"/>
        </p:nvSpPr>
        <p:spPr>
          <a:xfrm>
            <a:off x="0" y="6309320"/>
            <a:ext cx="9144000" cy="54868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userDrawn="1"/>
        </p:nvSpPr>
        <p:spPr>
          <a:xfrm>
            <a:off x="0" y="6309320"/>
            <a:ext cx="971600" cy="54868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94705543-8BEC-4985-993B-7D1A73F615EF}" type="datetime1">
              <a:rPr lang="ru-RU" smtClean="0"/>
              <a:pPr/>
              <a:t>22.02.2013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6" name="Номер слайда 5"/>
          <p:cNvSpPr>
            <a:spLocks noGrp="1"/>
          </p:cNvSpPr>
          <p:nvPr>
            <p:ph type="sldNum" sz="quarter" idx="12"/>
          </p:nvPr>
        </p:nvSpPr>
        <p:spPr/>
        <p:txBody>
          <a:bodyPr/>
          <a:lstStyle>
            <a:lvl1pPr>
              <a:defRPr/>
            </a:lvl1pPr>
          </a:lstStyle>
          <a:p>
            <a:fld id="{0BA2C71C-50AE-9948-87F6-64D3496E54BA}" type="slidenum">
              <a:rPr lang="ru-RU"/>
              <a:pPr/>
              <a:t>‹#›</a:t>
            </a:fld>
            <a:endParaRPr lang="ru-RU"/>
          </a:p>
        </p:txBody>
      </p:sp>
    </p:spTree>
    <p:extLst>
      <p:ext uri="{BB962C8B-B14F-4D97-AF65-F5344CB8AC3E}">
        <p14:creationId xmlns:p14="http://schemas.microsoft.com/office/powerpoint/2010/main" xmlns="" val="117155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4F5ED094-E51F-4675-920B-EE42C02B431F}" type="datetime1">
              <a:rPr lang="ru-RU" smtClean="0"/>
              <a:pPr/>
              <a:t>22.02.2013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6" name="Номер слайда 5"/>
          <p:cNvSpPr>
            <a:spLocks noGrp="1"/>
          </p:cNvSpPr>
          <p:nvPr>
            <p:ph type="sldNum" sz="quarter" idx="12"/>
          </p:nvPr>
        </p:nvSpPr>
        <p:spPr/>
        <p:txBody>
          <a:bodyPr/>
          <a:lstStyle>
            <a:lvl1pPr>
              <a:defRPr/>
            </a:lvl1pPr>
          </a:lstStyle>
          <a:p>
            <a:fld id="{32EC53A2-4B5A-CA49-8A73-72DBB43A1DB9}" type="slidenum">
              <a:rPr lang="ru-RU"/>
              <a:pPr/>
              <a:t>‹#›</a:t>
            </a:fld>
            <a:endParaRPr lang="ru-RU"/>
          </a:p>
        </p:txBody>
      </p:sp>
    </p:spTree>
    <p:extLst>
      <p:ext uri="{BB962C8B-B14F-4D97-AF65-F5344CB8AC3E}">
        <p14:creationId xmlns:p14="http://schemas.microsoft.com/office/powerpoint/2010/main" xmlns="" val="3249906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545355FD-E3F3-4007-814C-03EA5203B797}" type="datetime1">
              <a:rPr lang="ru-RU" smtClean="0"/>
              <a:pPr/>
              <a:t>22.02.2013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7" name="Номер слайда 5"/>
          <p:cNvSpPr>
            <a:spLocks noGrp="1"/>
          </p:cNvSpPr>
          <p:nvPr>
            <p:ph type="sldNum" sz="quarter" idx="12"/>
          </p:nvPr>
        </p:nvSpPr>
        <p:spPr/>
        <p:txBody>
          <a:bodyPr/>
          <a:lstStyle>
            <a:lvl1pPr>
              <a:defRPr/>
            </a:lvl1pPr>
          </a:lstStyle>
          <a:p>
            <a:fld id="{74E8010A-E3A7-F14C-897F-63F989A4E21D}" type="slidenum">
              <a:rPr lang="ru-RU"/>
              <a:pPr/>
              <a:t>‹#›</a:t>
            </a:fld>
            <a:endParaRPr lang="ru-RU"/>
          </a:p>
        </p:txBody>
      </p:sp>
    </p:spTree>
    <p:extLst>
      <p:ext uri="{BB962C8B-B14F-4D97-AF65-F5344CB8AC3E}">
        <p14:creationId xmlns:p14="http://schemas.microsoft.com/office/powerpoint/2010/main" xmlns="" val="2366536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E1ACE58B-EE38-4853-92BA-27F09971BC23}" type="datetime1">
              <a:rPr lang="ru-RU" smtClean="0"/>
              <a:pPr/>
              <a:t>22.02.2013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9" name="Номер слайда 5"/>
          <p:cNvSpPr>
            <a:spLocks noGrp="1"/>
          </p:cNvSpPr>
          <p:nvPr>
            <p:ph type="sldNum" sz="quarter" idx="12"/>
          </p:nvPr>
        </p:nvSpPr>
        <p:spPr/>
        <p:txBody>
          <a:bodyPr/>
          <a:lstStyle>
            <a:lvl1pPr>
              <a:defRPr/>
            </a:lvl1pPr>
          </a:lstStyle>
          <a:p>
            <a:fld id="{8CCB3B21-1074-AB43-B0A0-DDE7796F51DD}" type="slidenum">
              <a:rPr lang="ru-RU"/>
              <a:pPr/>
              <a:t>‹#›</a:t>
            </a:fld>
            <a:endParaRPr lang="ru-RU"/>
          </a:p>
        </p:txBody>
      </p:sp>
    </p:spTree>
    <p:extLst>
      <p:ext uri="{BB962C8B-B14F-4D97-AF65-F5344CB8AC3E}">
        <p14:creationId xmlns:p14="http://schemas.microsoft.com/office/powerpoint/2010/main" xmlns="" val="1107029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BE91D90B-21CB-4A97-A1B0-145DE249CB47}" type="datetime1">
              <a:rPr lang="ru-RU" smtClean="0"/>
              <a:pPr/>
              <a:t>22.02.2013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5" name="Номер слайда 5"/>
          <p:cNvSpPr>
            <a:spLocks noGrp="1"/>
          </p:cNvSpPr>
          <p:nvPr>
            <p:ph type="sldNum" sz="quarter" idx="12"/>
          </p:nvPr>
        </p:nvSpPr>
        <p:spPr/>
        <p:txBody>
          <a:bodyPr/>
          <a:lstStyle>
            <a:lvl1pPr>
              <a:defRPr/>
            </a:lvl1pPr>
          </a:lstStyle>
          <a:p>
            <a:fld id="{8BF6B1F2-FD79-774E-AA06-7FC7A9AFBA83}" type="slidenum">
              <a:rPr lang="ru-RU"/>
              <a:pPr/>
              <a:t>‹#›</a:t>
            </a:fld>
            <a:endParaRPr lang="ru-RU"/>
          </a:p>
        </p:txBody>
      </p:sp>
    </p:spTree>
    <p:extLst>
      <p:ext uri="{BB962C8B-B14F-4D97-AF65-F5344CB8AC3E}">
        <p14:creationId xmlns:p14="http://schemas.microsoft.com/office/powerpoint/2010/main" xmlns="" val="2634344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85FD6F10-13E7-4F97-A330-C79C45BB2BE2}" type="datetime1">
              <a:rPr lang="ru-RU" smtClean="0"/>
              <a:pPr/>
              <a:t>22.02.2013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4" name="Номер слайда 5"/>
          <p:cNvSpPr>
            <a:spLocks noGrp="1"/>
          </p:cNvSpPr>
          <p:nvPr>
            <p:ph type="sldNum" sz="quarter" idx="12"/>
          </p:nvPr>
        </p:nvSpPr>
        <p:spPr/>
        <p:txBody>
          <a:bodyPr/>
          <a:lstStyle>
            <a:lvl1pPr>
              <a:defRPr/>
            </a:lvl1pPr>
          </a:lstStyle>
          <a:p>
            <a:fld id="{0ABFB9C0-6D80-C443-9F6A-31D0584D66EA}" type="slidenum">
              <a:rPr lang="ru-RU"/>
              <a:pPr/>
              <a:t>‹#›</a:t>
            </a:fld>
            <a:endParaRPr lang="ru-RU"/>
          </a:p>
        </p:txBody>
      </p:sp>
    </p:spTree>
    <p:extLst>
      <p:ext uri="{BB962C8B-B14F-4D97-AF65-F5344CB8AC3E}">
        <p14:creationId xmlns:p14="http://schemas.microsoft.com/office/powerpoint/2010/main" xmlns="" val="2430598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6F12CAF7-FF2E-4807-BEF7-F49D87AF46F0}" type="datetime1">
              <a:rPr lang="ru-RU" smtClean="0"/>
              <a:pPr/>
              <a:t>22.02.2013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7" name="Номер слайда 5"/>
          <p:cNvSpPr>
            <a:spLocks noGrp="1"/>
          </p:cNvSpPr>
          <p:nvPr>
            <p:ph type="sldNum" sz="quarter" idx="12"/>
          </p:nvPr>
        </p:nvSpPr>
        <p:spPr/>
        <p:txBody>
          <a:bodyPr/>
          <a:lstStyle>
            <a:lvl1pPr>
              <a:defRPr/>
            </a:lvl1pPr>
          </a:lstStyle>
          <a:p>
            <a:fld id="{2243DA45-3A9A-7A41-8DAC-62E371A3DF5D}" type="slidenum">
              <a:rPr lang="ru-RU"/>
              <a:pPr/>
              <a:t>‹#›</a:t>
            </a:fld>
            <a:endParaRPr lang="ru-RU"/>
          </a:p>
        </p:txBody>
      </p:sp>
    </p:spTree>
    <p:extLst>
      <p:ext uri="{BB962C8B-B14F-4D97-AF65-F5344CB8AC3E}">
        <p14:creationId xmlns:p14="http://schemas.microsoft.com/office/powerpoint/2010/main" xmlns="" val="1576239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DE01916E-E8FE-4828-9C43-78969E7FA3E4}" type="datetime1">
              <a:rPr lang="ru-RU" smtClean="0"/>
              <a:pPr/>
              <a:t>22.02.2013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ru-RU" smtClean="0"/>
              <a:t>5        </a:t>
            </a:r>
            <a:endParaRPr lang="ru-RU"/>
          </a:p>
        </p:txBody>
      </p:sp>
      <p:sp>
        <p:nvSpPr>
          <p:cNvPr id="7" name="Номер слайда 5"/>
          <p:cNvSpPr>
            <a:spLocks noGrp="1"/>
          </p:cNvSpPr>
          <p:nvPr>
            <p:ph type="sldNum" sz="quarter" idx="12"/>
          </p:nvPr>
        </p:nvSpPr>
        <p:spPr/>
        <p:txBody>
          <a:bodyPr/>
          <a:lstStyle>
            <a:lvl1pPr>
              <a:defRPr/>
            </a:lvl1pPr>
          </a:lstStyle>
          <a:p>
            <a:fld id="{A4126EC0-80D6-0E4C-9FDC-46A50E29DE1D}" type="slidenum">
              <a:rPr lang="ru-RU"/>
              <a:pPr/>
              <a:t>‹#›</a:t>
            </a:fld>
            <a:endParaRPr lang="ru-RU"/>
          </a:p>
        </p:txBody>
      </p:sp>
    </p:spTree>
    <p:extLst>
      <p:ext uri="{BB962C8B-B14F-4D97-AF65-F5344CB8AC3E}">
        <p14:creationId xmlns:p14="http://schemas.microsoft.com/office/powerpoint/2010/main" xmlns="" val="870786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kumimoji="0" sz="1200">
                <a:solidFill>
                  <a:srgbClr val="898989"/>
                </a:solidFill>
              </a:defRPr>
            </a:lvl1pPr>
          </a:lstStyle>
          <a:p>
            <a:fld id="{F107167B-F146-4ADE-BBBC-0D149DADE77A}" type="datetime1">
              <a:rPr lang="ru-RU" smtClean="0"/>
              <a:pPr/>
              <a:t>22.02.2013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0" sz="1200">
                <a:solidFill>
                  <a:schemeClr val="tx1">
                    <a:tint val="75000"/>
                  </a:schemeClr>
                </a:solidFill>
                <a:latin typeface="+mn-lt"/>
                <a:ea typeface="+mn-ea"/>
                <a:cs typeface="+mn-cs"/>
              </a:defRPr>
            </a:lvl1pPr>
          </a:lstStyle>
          <a:p>
            <a:pPr>
              <a:defRPr/>
            </a:pPr>
            <a:r>
              <a:rPr lang="ru-RU" smtClean="0"/>
              <a:t>5        </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kumimoji="0" sz="1200">
                <a:solidFill>
                  <a:srgbClr val="898989"/>
                </a:solidFill>
              </a:defRPr>
            </a:lvl1pPr>
          </a:lstStyle>
          <a:p>
            <a:fld id="{87BA83C9-D977-C04E-ACF0-4EB8178F4D27}"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dt="0"/>
  <p:txStyles>
    <p:titleStyle>
      <a:lvl1pPr algn="ctr" rtl="0" eaLnBrk="0" fontAlgn="base" hangingPunct="0">
        <a:spcBef>
          <a:spcPct val="0"/>
        </a:spcBef>
        <a:spcAft>
          <a:spcPct val="0"/>
        </a:spcAft>
        <a:defRPr kumimoji="1" sz="4400" kern="1200">
          <a:solidFill>
            <a:schemeClr val="tx1"/>
          </a:solidFill>
          <a:latin typeface="+mj-lt"/>
          <a:ea typeface="Arial" charset="0"/>
          <a:cs typeface="Arial" pitchFamily="34" charset="0"/>
        </a:defRPr>
      </a:lvl1pPr>
      <a:lvl2pPr algn="ctr" rtl="0" eaLnBrk="0" fontAlgn="base" hangingPunct="0">
        <a:spcBef>
          <a:spcPct val="0"/>
        </a:spcBef>
        <a:spcAft>
          <a:spcPct val="0"/>
        </a:spcAft>
        <a:defRPr kumimoji="1" sz="4400">
          <a:solidFill>
            <a:schemeClr val="tx1"/>
          </a:solidFill>
          <a:latin typeface="Calibri" pitchFamily="34" charset="0"/>
          <a:ea typeface="Arial" charset="0"/>
          <a:cs typeface="Arial" pitchFamily="34" charset="0"/>
        </a:defRPr>
      </a:lvl2pPr>
      <a:lvl3pPr algn="ctr" rtl="0" eaLnBrk="0" fontAlgn="base" hangingPunct="0">
        <a:spcBef>
          <a:spcPct val="0"/>
        </a:spcBef>
        <a:spcAft>
          <a:spcPct val="0"/>
        </a:spcAft>
        <a:defRPr kumimoji="1" sz="4400">
          <a:solidFill>
            <a:schemeClr val="tx1"/>
          </a:solidFill>
          <a:latin typeface="Calibri" pitchFamily="34" charset="0"/>
          <a:ea typeface="Arial" charset="0"/>
          <a:cs typeface="Arial" pitchFamily="34" charset="0"/>
        </a:defRPr>
      </a:lvl3pPr>
      <a:lvl4pPr algn="ctr" rtl="0" eaLnBrk="0" fontAlgn="base" hangingPunct="0">
        <a:spcBef>
          <a:spcPct val="0"/>
        </a:spcBef>
        <a:spcAft>
          <a:spcPct val="0"/>
        </a:spcAft>
        <a:defRPr kumimoji="1" sz="4400">
          <a:solidFill>
            <a:schemeClr val="tx1"/>
          </a:solidFill>
          <a:latin typeface="Calibri" pitchFamily="34" charset="0"/>
          <a:ea typeface="Arial" charset="0"/>
          <a:cs typeface="Arial" pitchFamily="34" charset="0"/>
        </a:defRPr>
      </a:lvl4pPr>
      <a:lvl5pPr algn="ctr" rtl="0" eaLnBrk="0" fontAlgn="base" hangingPunct="0">
        <a:spcBef>
          <a:spcPct val="0"/>
        </a:spcBef>
        <a:spcAft>
          <a:spcPct val="0"/>
        </a:spcAft>
        <a:defRPr kumimoji="1" sz="4400">
          <a:solidFill>
            <a:schemeClr val="tx1"/>
          </a:solidFill>
          <a:latin typeface="Calibri" pitchFamily="34" charset="0"/>
          <a:ea typeface="Arial" charset="0"/>
          <a:cs typeface="Arial" pitchFamily="34" charset="0"/>
        </a:defRPr>
      </a:lvl5pPr>
      <a:lvl6pPr marL="457200" algn="ctr" rtl="0" fontAlgn="base">
        <a:spcBef>
          <a:spcPct val="0"/>
        </a:spcBef>
        <a:spcAft>
          <a:spcPct val="0"/>
        </a:spcAft>
        <a:defRPr kumimoji="1" sz="4400">
          <a:solidFill>
            <a:schemeClr val="tx1"/>
          </a:solidFill>
          <a:latin typeface="Calibri" pitchFamily="34" charset="0"/>
          <a:cs typeface="Arial" pitchFamily="34" charset="0"/>
        </a:defRPr>
      </a:lvl6pPr>
      <a:lvl7pPr marL="914400" algn="ctr" rtl="0" fontAlgn="base">
        <a:spcBef>
          <a:spcPct val="0"/>
        </a:spcBef>
        <a:spcAft>
          <a:spcPct val="0"/>
        </a:spcAft>
        <a:defRPr kumimoji="1" sz="4400">
          <a:solidFill>
            <a:schemeClr val="tx1"/>
          </a:solidFill>
          <a:latin typeface="Calibri" pitchFamily="34" charset="0"/>
          <a:cs typeface="Arial" pitchFamily="34" charset="0"/>
        </a:defRPr>
      </a:lvl7pPr>
      <a:lvl8pPr marL="1371600" algn="ctr" rtl="0" fontAlgn="base">
        <a:spcBef>
          <a:spcPct val="0"/>
        </a:spcBef>
        <a:spcAft>
          <a:spcPct val="0"/>
        </a:spcAft>
        <a:defRPr kumimoji="1" sz="4400">
          <a:solidFill>
            <a:schemeClr val="tx1"/>
          </a:solidFill>
          <a:latin typeface="Calibri" pitchFamily="34" charset="0"/>
          <a:cs typeface="Arial" pitchFamily="34" charset="0"/>
        </a:defRPr>
      </a:lvl8pPr>
      <a:lvl9pPr marL="1828800" algn="ctr" rtl="0" fontAlgn="base">
        <a:spcBef>
          <a:spcPct val="0"/>
        </a:spcBef>
        <a:spcAft>
          <a:spcPct val="0"/>
        </a:spcAft>
        <a:defRPr kumimoji="1" sz="4400">
          <a:solidFill>
            <a:schemeClr val="tx1"/>
          </a:solidFill>
          <a:latin typeface="Calibri" pitchFamily="34" charset="0"/>
          <a:cs typeface="Arial" pitchFamily="34" charset="0"/>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Arial" charset="0"/>
          <a:cs typeface="Arial" pitchFamily="34" charset="0"/>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microsoft.com/office/2007/relationships/diagramDrawing" Target="../diagrams/drawing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7" Type="http://schemas.microsoft.com/office/2007/relationships/diagramDrawing" Target="../diagrams/drawing6.xml"/><Relationship Id="rId2" Type="http://schemas.openxmlformats.org/officeDocument/2006/relationships/diagramData" Target="../diagrams/data6.xml"/><Relationship Id="rId1" Type="http://schemas.openxmlformats.org/officeDocument/2006/relationships/slideLayout" Target="../slideLayouts/slideLayout1.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7" Type="http://schemas.microsoft.com/office/2007/relationships/diagramDrawing" Target="../diagrams/drawing7.xml"/><Relationship Id="rId2" Type="http://schemas.openxmlformats.org/officeDocument/2006/relationships/diagramData" Target="../diagrams/data7.xml"/><Relationship Id="rId1" Type="http://schemas.openxmlformats.org/officeDocument/2006/relationships/slideLayout" Target="../slideLayouts/slideLayout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1.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6"/>
          <p:cNvSpPr txBox="1">
            <a:spLocks noChangeArrowheads="1"/>
          </p:cNvSpPr>
          <p:nvPr/>
        </p:nvSpPr>
        <p:spPr bwMode="auto">
          <a:xfrm>
            <a:off x="467544" y="1988840"/>
            <a:ext cx="8136904" cy="25545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eaLnBrk="0" hangingPunct="0">
              <a:defRPr kumimoji="1">
                <a:solidFill>
                  <a:schemeClr val="tx1"/>
                </a:solidFill>
                <a:latin typeface="Calibri" charset="0"/>
                <a:ea typeface="Arial" charset="0"/>
                <a:cs typeface="Arial" charset="0"/>
              </a:defRPr>
            </a:lvl1pPr>
            <a:lvl2pPr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lvl="1" algn="ctr" eaLnBrk="1" hangingPunct="1"/>
            <a:r>
              <a:rPr kumimoji="0" lang="ru-RU" sz="2400" b="1" dirty="0" smtClean="0">
                <a:latin typeface="Times New Roman" pitchFamily="18" charset="0"/>
                <a:cs typeface="Times New Roman" pitchFamily="18" charset="0"/>
              </a:rPr>
              <a:t>МЕРОПРИЯТИЯ </a:t>
            </a:r>
          </a:p>
          <a:p>
            <a:pPr lvl="1" algn="ctr" eaLnBrk="1" hangingPunct="1"/>
            <a:r>
              <a:rPr kumimoji="0" lang="ru-RU" sz="2400" b="1" dirty="0" smtClean="0">
                <a:latin typeface="Times New Roman" pitchFamily="18" charset="0"/>
                <a:cs typeface="Times New Roman" pitchFamily="18" charset="0"/>
              </a:rPr>
              <a:t>по обеспечению жилыми помещениями работников организаций оборонно-промышленного комплекса</a:t>
            </a:r>
          </a:p>
          <a:p>
            <a:pPr lvl="1" algn="ctr" eaLnBrk="1" hangingPunct="1"/>
            <a:r>
              <a:rPr kumimoji="0" lang="ru-RU" sz="2400" b="1" dirty="0" smtClean="0">
                <a:latin typeface="Times New Roman" pitchFamily="18" charset="0"/>
                <a:cs typeface="Times New Roman" pitchFamily="18" charset="0"/>
              </a:rPr>
              <a:t> с использованием механизмов, предусмотренных Федеральным законом «О содействии </a:t>
            </a:r>
          </a:p>
          <a:p>
            <a:pPr lvl="1" algn="ctr" eaLnBrk="1" hangingPunct="1"/>
            <a:r>
              <a:rPr kumimoji="0" lang="ru-RU" sz="2400" b="1" dirty="0" smtClean="0">
                <a:latin typeface="Times New Roman" pitchFamily="18" charset="0"/>
                <a:cs typeface="Times New Roman" pitchFamily="18" charset="0"/>
              </a:rPr>
              <a:t>развитию жилищного строительства» </a:t>
            </a:r>
            <a:endParaRPr kumimoji="0" lang="ru-RU" sz="2400" b="1" dirty="0">
              <a:latin typeface="Times New Roman" pitchFamily="18" charset="0"/>
              <a:cs typeface="Times New Roman" pitchFamily="18" charset="0"/>
            </a:endParaRPr>
          </a:p>
          <a:p>
            <a:pPr lvl="1" eaLnBrk="1" hangingPunct="1"/>
            <a:endParaRPr kumimoji="0" lang="ru-RU" sz="1600" dirty="0">
              <a:solidFill>
                <a:srgbClr val="404040"/>
              </a:solidFill>
              <a:latin typeface="Arial" charset="0"/>
            </a:endParaRPr>
          </a:p>
        </p:txBody>
      </p:sp>
      <p:sp>
        <p:nvSpPr>
          <p:cNvPr id="3" name="Номер слайда 2"/>
          <p:cNvSpPr>
            <a:spLocks noGrp="1"/>
          </p:cNvSpPr>
          <p:nvPr>
            <p:ph type="sldNum" sz="quarter" idx="12"/>
          </p:nvPr>
        </p:nvSpPr>
        <p:spPr/>
        <p:txBody>
          <a:bodyPr/>
          <a:lstStyle/>
          <a:p>
            <a:endParaRPr lang="ru-RU" dirty="0"/>
          </a:p>
        </p:txBody>
      </p:sp>
      <p:sp>
        <p:nvSpPr>
          <p:cNvPr id="4" name="Нижний колонтитул 3"/>
          <p:cNvSpPr>
            <a:spLocks noGrp="1"/>
          </p:cNvSpPr>
          <p:nvPr>
            <p:ph type="ftr" sz="quarter" idx="11"/>
          </p:nvPr>
        </p:nvSpPr>
        <p:spPr/>
        <p:txBody>
          <a:bodyPr/>
          <a:lstStyle/>
          <a:p>
            <a:pPr>
              <a:defRPr/>
            </a:pPr>
            <a:r>
              <a:rPr lang="ru-RU" dirty="0" smtClean="0"/>
              <a:t>       </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285720" y="1071546"/>
          <a:ext cx="820891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5"/>
          <p:cNvSpPr>
            <a:spLocks noChangeArrowheads="1"/>
          </p:cNvSpPr>
          <p:nvPr/>
        </p:nvSpPr>
        <p:spPr bwMode="auto">
          <a:xfrm>
            <a:off x="107504" y="548680"/>
            <a:ext cx="8640960" cy="523220"/>
          </a:xfrm>
          <a:prstGeom prst="rect">
            <a:avLst/>
          </a:prstGeom>
          <a:noFill/>
          <a:ln w="9525">
            <a:noFill/>
            <a:miter lim="800000"/>
            <a:headEnd/>
            <a:tailEnd/>
          </a:ln>
        </p:spPr>
        <p:txBody>
          <a:bodyPr wrap="square">
            <a:spAutoFit/>
          </a:bodyPr>
          <a:lstStyle/>
          <a:p>
            <a:pPr marL="180975" algn="ctr"/>
            <a:r>
              <a:rPr lang="ru-RU" sz="1400" b="1" baseline="0" dirty="0" smtClean="0">
                <a:latin typeface="Times New Roman" pitchFamily="18" charset="0"/>
                <a:cs typeface="Times New Roman" pitchFamily="18" charset="0"/>
              </a:rPr>
              <a:t>ПРОЦЕДУРА ПЕРЕДАЧИ ЗЕМЕЛЬНОГО УЧАСТКА КООПЕРАТИВУ ИЗ ЧИСЛА РАБОТНИКОВ ОРГАНИЗАЦИЙ ОБОРОННО-ПРОМЫШЛЕННОГО КОМПЛЕКСА </a:t>
            </a:r>
            <a:endParaRPr lang="ru-RU" sz="1400" b="1" baseline="0" dirty="0">
              <a:latin typeface="Times New Roman" pitchFamily="18" charset="0"/>
              <a:cs typeface="Times New Roman" pitchFamily="18" charset="0"/>
            </a:endParaRPr>
          </a:p>
        </p:txBody>
      </p:sp>
      <p:sp>
        <p:nvSpPr>
          <p:cNvPr id="6"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10</a:t>
            </a:r>
            <a:endParaRPr kumimoji="0" lang="ru-RU" sz="3200" dirty="0">
              <a:solidFill>
                <a:schemeClr val="bg1"/>
              </a:solidFill>
            </a:endParaRPr>
          </a:p>
        </p:txBody>
      </p:sp>
      <p:sp>
        <p:nvSpPr>
          <p:cNvPr id="7" name="Номер слайда 6"/>
          <p:cNvSpPr>
            <a:spLocks noGrp="1"/>
          </p:cNvSpPr>
          <p:nvPr>
            <p:ph type="sldNum" sz="quarter" idx="12"/>
          </p:nvPr>
        </p:nvSpPr>
        <p:spPr/>
        <p:txBody>
          <a:bodyPr/>
          <a:lstStyle/>
          <a:p>
            <a:endParaRPr lang="ru-RU" dirty="0"/>
          </a:p>
        </p:txBody>
      </p:sp>
      <p:sp>
        <p:nvSpPr>
          <p:cNvPr id="8" name="Нижний колонтитул 7"/>
          <p:cNvSpPr>
            <a:spLocks noGrp="1"/>
          </p:cNvSpPr>
          <p:nvPr>
            <p:ph type="ftr" sz="quarter" idx="11"/>
          </p:nvPr>
        </p:nvSpPr>
        <p:spPr/>
        <p:txBody>
          <a:bodyPr/>
          <a:lstStyle/>
          <a:p>
            <a:pPr>
              <a:defRPr/>
            </a:pPr>
            <a:r>
              <a:rPr lang="ru-RU" dirty="0" smtClean="0"/>
              <a:t>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5"/>
          <p:cNvSpPr>
            <a:spLocks noChangeArrowheads="1"/>
          </p:cNvSpPr>
          <p:nvPr/>
        </p:nvSpPr>
        <p:spPr bwMode="auto">
          <a:xfrm>
            <a:off x="323528" y="2276872"/>
            <a:ext cx="8640960" cy="2062103"/>
          </a:xfrm>
          <a:prstGeom prst="rect">
            <a:avLst/>
          </a:prstGeom>
          <a:noFill/>
          <a:ln w="9525">
            <a:noFill/>
            <a:miter lim="800000"/>
            <a:headEnd/>
            <a:tailEnd/>
          </a:ln>
        </p:spPr>
        <p:txBody>
          <a:bodyPr wrap="square">
            <a:spAutoFit/>
          </a:bodyPr>
          <a:lstStyle/>
          <a:p>
            <a:pPr algn="ctr" fontAlgn="auto">
              <a:spcAft>
                <a:spcPts val="0"/>
              </a:spcAft>
              <a:defRPr/>
            </a:pPr>
            <a:r>
              <a:rPr lang="ru-RU" sz="3200" b="1" dirty="0" smtClean="0">
                <a:cs typeface="Arial" pitchFamily="34" charset="0"/>
              </a:rPr>
              <a:t>Приобретение по фиксированной цене</a:t>
            </a:r>
          </a:p>
          <a:p>
            <a:pPr algn="ctr" fontAlgn="auto">
              <a:spcAft>
                <a:spcPts val="0"/>
              </a:spcAft>
              <a:defRPr/>
            </a:pPr>
            <a:r>
              <a:rPr lang="ru-RU" sz="3200" b="1" dirty="0" smtClean="0">
                <a:cs typeface="Arial" pitchFamily="34" charset="0"/>
              </a:rPr>
              <a:t>жилья экономического класса, </a:t>
            </a:r>
          </a:p>
          <a:p>
            <a:pPr algn="ctr" fontAlgn="auto">
              <a:spcAft>
                <a:spcPts val="0"/>
              </a:spcAft>
              <a:defRPr/>
            </a:pPr>
            <a:r>
              <a:rPr lang="ru-RU" sz="3200" b="1" dirty="0" smtClean="0">
                <a:cs typeface="Arial" pitchFamily="34" charset="0"/>
              </a:rPr>
              <a:t>строящегося на земельных участках </a:t>
            </a:r>
          </a:p>
          <a:p>
            <a:pPr algn="ctr" fontAlgn="auto">
              <a:spcAft>
                <a:spcPts val="0"/>
              </a:spcAft>
              <a:defRPr/>
            </a:pPr>
            <a:r>
              <a:rPr lang="ru-RU" sz="3200" b="1" dirty="0" smtClean="0">
                <a:cs typeface="Arial" pitchFamily="34" charset="0"/>
              </a:rPr>
              <a:t>Фонда «РЖС» </a:t>
            </a:r>
            <a:endParaRPr lang="ru-RU" sz="3200" b="1" dirty="0">
              <a:cs typeface="Arial" pitchFamily="34" charset="0"/>
            </a:endParaRPr>
          </a:p>
        </p:txBody>
      </p:sp>
      <p:sp>
        <p:nvSpPr>
          <p:cNvPr id="6"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11</a:t>
            </a:r>
            <a:endParaRPr kumimoji="0" lang="ru-RU" sz="3200" dirty="0">
              <a:solidFill>
                <a:schemeClr val="bg1"/>
              </a:solidFill>
            </a:endParaRPr>
          </a:p>
        </p:txBody>
      </p:sp>
      <p:sp>
        <p:nvSpPr>
          <p:cNvPr id="7" name="Номер слайда 6"/>
          <p:cNvSpPr>
            <a:spLocks noGrp="1"/>
          </p:cNvSpPr>
          <p:nvPr>
            <p:ph type="sldNum" sz="quarter" idx="12"/>
          </p:nvPr>
        </p:nvSpPr>
        <p:spPr/>
        <p:txBody>
          <a:bodyPr/>
          <a:lstStyle/>
          <a:p>
            <a:endParaRPr lang="ru-RU" dirty="0"/>
          </a:p>
        </p:txBody>
      </p:sp>
      <p:sp>
        <p:nvSpPr>
          <p:cNvPr id="8" name="Нижний колонтитул 7"/>
          <p:cNvSpPr>
            <a:spLocks noGrp="1"/>
          </p:cNvSpPr>
          <p:nvPr>
            <p:ph type="ftr" sz="quarter" idx="11"/>
          </p:nvPr>
        </p:nvSpPr>
        <p:spPr/>
        <p:txBody>
          <a:bodyPr/>
          <a:lstStyle/>
          <a:p>
            <a:pPr>
              <a:defRPr/>
            </a:pPr>
            <a:r>
              <a:rPr lang="ru-RU" dirty="0" smtClean="0"/>
              <a:t>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a:xfrm>
            <a:off x="0" y="1"/>
            <a:ext cx="9144000" cy="1290638"/>
          </a:xfrm>
          <a:prstGeom prst="rect">
            <a:avLst/>
          </a:prstGeom>
        </p:spPr>
        <p:txBody>
          <a:bodyPr/>
          <a:lstStyle/>
          <a:p>
            <a:pPr algn="ctr" fontAlgn="auto">
              <a:spcAft>
                <a:spcPts val="0"/>
              </a:spcAft>
              <a:defRPr/>
            </a:pPr>
            <a:r>
              <a:rPr lang="ru-RU" sz="2000" b="1" dirty="0">
                <a:solidFill>
                  <a:srgbClr val="0070C0"/>
                </a:solidFill>
                <a:latin typeface="+mj-lt"/>
                <a:cs typeface="Arial" pitchFamily="34" charset="0"/>
              </a:rPr>
              <a:t>Оказание содействия в приобретении жилья экономического класса, </a:t>
            </a:r>
          </a:p>
          <a:p>
            <a:pPr algn="ctr" fontAlgn="auto">
              <a:spcAft>
                <a:spcPts val="0"/>
              </a:spcAft>
              <a:defRPr/>
            </a:pPr>
            <a:r>
              <a:rPr lang="ru-RU" sz="2000" b="1" dirty="0">
                <a:solidFill>
                  <a:srgbClr val="0070C0"/>
                </a:solidFill>
                <a:latin typeface="+mj-lt"/>
                <a:cs typeface="Arial" pitchFamily="34" charset="0"/>
              </a:rPr>
              <a:t>строящегося на земельных участках Фонда </a:t>
            </a:r>
            <a:r>
              <a:rPr lang="ru-RU" sz="2000" b="1" dirty="0" smtClean="0">
                <a:solidFill>
                  <a:srgbClr val="0070C0"/>
                </a:solidFill>
                <a:latin typeface="+mj-lt"/>
                <a:cs typeface="Arial" pitchFamily="34" charset="0"/>
              </a:rPr>
              <a:t>«РЖС», </a:t>
            </a:r>
            <a:r>
              <a:rPr lang="ru-RU" sz="2000" b="1" dirty="0">
                <a:solidFill>
                  <a:srgbClr val="0070C0"/>
                </a:solidFill>
                <a:latin typeface="+mj-lt"/>
                <a:cs typeface="Arial" pitchFamily="34" charset="0"/>
              </a:rPr>
              <a:t>отдельным категориям граждан по фиксированной цене</a:t>
            </a:r>
          </a:p>
        </p:txBody>
      </p:sp>
      <p:sp>
        <p:nvSpPr>
          <p:cNvPr id="5" name="Скругленный прямоугольник 4"/>
          <p:cNvSpPr/>
          <p:nvPr/>
        </p:nvSpPr>
        <p:spPr>
          <a:xfrm>
            <a:off x="250825" y="1989138"/>
            <a:ext cx="3625850" cy="1600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1400" b="1" u="sng" dirty="0"/>
          </a:p>
          <a:p>
            <a:pPr algn="ctr" fontAlgn="auto">
              <a:spcBef>
                <a:spcPts val="0"/>
              </a:spcBef>
              <a:spcAft>
                <a:spcPts val="0"/>
              </a:spcAft>
              <a:defRPr/>
            </a:pPr>
            <a:r>
              <a:rPr lang="ru-RU" sz="1400" b="1" dirty="0"/>
              <a:t>Федеральный закон от 10 июля 2012 г.                     № 118-ФЗ «О внесении изменений в Федеральный закон «О содействии развитию жилищного строительства» и отдельные законодательные акты Российской Федерации» </a:t>
            </a:r>
          </a:p>
          <a:p>
            <a:pPr algn="ctr" fontAlgn="auto">
              <a:spcBef>
                <a:spcPts val="0"/>
              </a:spcBef>
              <a:spcAft>
                <a:spcPts val="0"/>
              </a:spcAft>
              <a:defRPr/>
            </a:pPr>
            <a:endParaRPr lang="ru-RU" sz="1200" dirty="0"/>
          </a:p>
        </p:txBody>
      </p:sp>
      <p:sp>
        <p:nvSpPr>
          <p:cNvPr id="6" name="Прямоугольник 5"/>
          <p:cNvSpPr/>
          <p:nvPr/>
        </p:nvSpPr>
        <p:spPr>
          <a:xfrm>
            <a:off x="4211638" y="1052736"/>
            <a:ext cx="4537075" cy="9141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80975" algn="ctr" fontAlgn="auto">
              <a:spcBef>
                <a:spcPts val="0"/>
              </a:spcBef>
              <a:spcAft>
                <a:spcPts val="0"/>
              </a:spcAft>
              <a:defRPr/>
            </a:pPr>
            <a:r>
              <a:rPr lang="ru-RU" sz="1400" b="1" dirty="0"/>
              <a:t>Категории граждан, </a:t>
            </a:r>
          </a:p>
          <a:p>
            <a:pPr marL="180975" algn="ctr" fontAlgn="auto">
              <a:spcBef>
                <a:spcPts val="0"/>
              </a:spcBef>
              <a:spcAft>
                <a:spcPts val="0"/>
              </a:spcAft>
              <a:defRPr/>
            </a:pPr>
            <a:r>
              <a:rPr lang="ru-RU" sz="1400" b="1" dirty="0" smtClean="0"/>
              <a:t>имеющих </a:t>
            </a:r>
            <a:r>
              <a:rPr lang="ru-RU" sz="1400" b="1" dirty="0"/>
              <a:t>право приобретения жилья экономического класса по фиксированной цене</a:t>
            </a:r>
          </a:p>
        </p:txBody>
      </p:sp>
      <p:grpSp>
        <p:nvGrpSpPr>
          <p:cNvPr id="2" name="Группа 19"/>
          <p:cNvGrpSpPr>
            <a:grpSpLocks/>
          </p:cNvGrpSpPr>
          <p:nvPr/>
        </p:nvGrpSpPr>
        <p:grpSpPr bwMode="auto">
          <a:xfrm>
            <a:off x="4211638" y="1966913"/>
            <a:ext cx="4537075" cy="4341812"/>
            <a:chOff x="2700" y="747104"/>
            <a:chExt cx="2632792" cy="1150286"/>
          </a:xfrm>
        </p:grpSpPr>
        <p:sp>
          <p:nvSpPr>
            <p:cNvPr id="8" name="Прямоугольник 7"/>
            <p:cNvSpPr/>
            <p:nvPr/>
          </p:nvSpPr>
          <p:spPr>
            <a:xfrm>
              <a:off x="2700" y="747104"/>
              <a:ext cx="2632792" cy="1150286"/>
            </a:xfrm>
            <a:prstGeom prst="rect">
              <a:avLst/>
            </a:prstGeom>
            <a:solidFill>
              <a:schemeClr val="accent1">
                <a:lumMod val="40000"/>
                <a:lumOff val="60000"/>
                <a:alpha val="90000"/>
              </a:schemeClr>
            </a:solidFill>
            <a:ln>
              <a:noFill/>
            </a:ln>
          </p:spPr>
          <p:style>
            <a:lnRef idx="2">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0"/>
              </a:schemeClr>
            </a:effectRef>
            <a:fontRef idx="minor">
              <a:schemeClr val="dk1">
                <a:hueOff val="0"/>
                <a:satOff val="0"/>
                <a:lumOff val="0"/>
                <a:alphaOff val="0"/>
              </a:schemeClr>
            </a:fontRef>
          </p:style>
        </p:sp>
        <p:sp>
          <p:nvSpPr>
            <p:cNvPr id="9" name="Прямоугольник 8"/>
            <p:cNvSpPr/>
            <p:nvPr/>
          </p:nvSpPr>
          <p:spPr>
            <a:xfrm>
              <a:off x="2700" y="799256"/>
              <a:ext cx="2632792" cy="1080890"/>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64008" tIns="64008" rIns="85344" bIns="96012" spcCol="1270"/>
            <a:lstStyle/>
            <a:p>
              <a:pPr fontAlgn="auto">
                <a:spcBef>
                  <a:spcPts val="0"/>
                </a:spcBef>
                <a:spcAft>
                  <a:spcPts val="0"/>
                </a:spcAft>
                <a:defRPr/>
              </a:pPr>
              <a:endParaRPr lang="ru-RU" sz="1200" dirty="0">
                <a:solidFill>
                  <a:schemeClr val="tx1"/>
                </a:solidFill>
              </a:endParaRPr>
            </a:p>
          </p:txBody>
        </p:sp>
      </p:grpSp>
      <p:sp>
        <p:nvSpPr>
          <p:cNvPr id="10" name="Прямоугольник 9"/>
          <p:cNvSpPr/>
          <p:nvPr/>
        </p:nvSpPr>
        <p:spPr>
          <a:xfrm>
            <a:off x="274638" y="980728"/>
            <a:ext cx="3649662" cy="9576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400" b="1" dirty="0"/>
              <a:t>Нормативно-правовая база </a:t>
            </a:r>
          </a:p>
          <a:p>
            <a:pPr algn="ctr" fontAlgn="auto">
              <a:spcBef>
                <a:spcPts val="0"/>
              </a:spcBef>
              <a:spcAft>
                <a:spcPts val="0"/>
              </a:spcAft>
              <a:defRPr/>
            </a:pPr>
            <a:r>
              <a:rPr lang="ru-RU" sz="1400" b="1" dirty="0"/>
              <a:t>для </a:t>
            </a:r>
            <a:r>
              <a:rPr lang="ru-RU" sz="1400" b="1" dirty="0" smtClean="0"/>
              <a:t>проведения аукционов с обязательствами застройщиков по продаже жилых помещений по фиксированной цене   </a:t>
            </a:r>
            <a:endParaRPr lang="ru-RU" sz="1400" b="1" dirty="0"/>
          </a:p>
        </p:txBody>
      </p:sp>
      <p:sp>
        <p:nvSpPr>
          <p:cNvPr id="11" name="Скругленный прямоугольник 10"/>
          <p:cNvSpPr/>
          <p:nvPr/>
        </p:nvSpPr>
        <p:spPr>
          <a:xfrm>
            <a:off x="179388" y="3644900"/>
            <a:ext cx="3649662" cy="192881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400" b="1" dirty="0"/>
              <a:t>Постановление Правительства Российской Федерации от 25 октября 2012 г. № 1099 в части утверждения перечня категорий граждан, имеющих право на приобретение жилья экономического класса </a:t>
            </a:r>
          </a:p>
          <a:p>
            <a:pPr algn="ctr" fontAlgn="auto">
              <a:spcBef>
                <a:spcPts val="0"/>
              </a:spcBef>
              <a:spcAft>
                <a:spcPts val="0"/>
              </a:spcAft>
              <a:defRPr/>
            </a:pPr>
            <a:r>
              <a:rPr lang="ru-RU" sz="1400" b="1" dirty="0"/>
              <a:t>по фиксированной цене </a:t>
            </a:r>
          </a:p>
        </p:txBody>
      </p:sp>
      <p:sp>
        <p:nvSpPr>
          <p:cNvPr id="20490" name="Прямоугольник 11"/>
          <p:cNvSpPr>
            <a:spLocks noChangeArrowheads="1"/>
          </p:cNvSpPr>
          <p:nvPr/>
        </p:nvSpPr>
        <p:spPr bwMode="auto">
          <a:xfrm>
            <a:off x="4211638" y="1938338"/>
            <a:ext cx="4572000" cy="4370387"/>
          </a:xfrm>
          <a:prstGeom prst="rect">
            <a:avLst/>
          </a:prstGeom>
          <a:noFill/>
          <a:ln w="9525">
            <a:noFill/>
            <a:miter lim="800000"/>
            <a:headEnd/>
            <a:tailEnd/>
          </a:ln>
        </p:spPr>
        <p:txBody>
          <a:bodyPr>
            <a:spAutoFit/>
          </a:bodyPr>
          <a:lstStyle/>
          <a:p>
            <a:pPr>
              <a:buFont typeface="Wingdings" pitchFamily="2" charset="2"/>
              <a:buChar char="q"/>
            </a:pPr>
            <a:r>
              <a:rPr lang="ru-RU" sz="1400" dirty="0">
                <a:solidFill>
                  <a:srgbClr val="000000"/>
                </a:solidFill>
                <a:latin typeface="Calibri" pitchFamily="34" charset="0"/>
                <a:cs typeface="Times New Roman" pitchFamily="18" charset="0"/>
              </a:rPr>
              <a:t> </a:t>
            </a:r>
            <a:r>
              <a:rPr lang="ru-RU" sz="1200" dirty="0">
                <a:solidFill>
                  <a:srgbClr val="000000"/>
                </a:solidFill>
                <a:latin typeface="Calibri" pitchFamily="34" charset="0"/>
                <a:cs typeface="Times New Roman" pitchFamily="18" charset="0"/>
              </a:rPr>
              <a:t>граждане, состоящие на учете в качестве нуждающихся в жилых помещениях;</a:t>
            </a:r>
          </a:p>
          <a:p>
            <a:pPr>
              <a:buFont typeface="Wingdings" pitchFamily="2" charset="2"/>
              <a:buChar char="q"/>
            </a:pPr>
            <a:r>
              <a:rPr lang="ru-RU" sz="1200" dirty="0">
                <a:solidFill>
                  <a:srgbClr val="000000"/>
                </a:solidFill>
                <a:latin typeface="Calibri" pitchFamily="34" charset="0"/>
                <a:cs typeface="Times New Roman" pitchFamily="18" charset="0"/>
              </a:rPr>
              <a:t>  граждане, проживающие в жилом помещении, </a:t>
            </a:r>
            <a:r>
              <a:rPr lang="ru-RU" sz="1200" dirty="0" smtClean="0">
                <a:solidFill>
                  <a:srgbClr val="000000"/>
                </a:solidFill>
                <a:latin typeface="Calibri" pitchFamily="34" charset="0"/>
                <a:cs typeface="Times New Roman" pitchFamily="18" charset="0"/>
              </a:rPr>
              <a:t>признанном </a:t>
            </a:r>
            <a:r>
              <a:rPr lang="ru-RU" sz="1200" dirty="0">
                <a:solidFill>
                  <a:srgbClr val="000000"/>
                </a:solidFill>
                <a:latin typeface="Calibri" pitchFamily="34" charset="0"/>
                <a:cs typeface="Times New Roman" pitchFamily="18" charset="0"/>
              </a:rPr>
              <a:t>непригодным для проживания или </a:t>
            </a:r>
            <a:r>
              <a:rPr lang="ru-RU" sz="1200" dirty="0" smtClean="0">
                <a:solidFill>
                  <a:srgbClr val="000000"/>
                </a:solidFill>
                <a:latin typeface="Calibri" pitchFamily="34" charset="0"/>
                <a:cs typeface="Times New Roman" pitchFamily="18" charset="0"/>
              </a:rPr>
              <a:t>аварийным</a:t>
            </a:r>
            <a:r>
              <a:rPr lang="ru-RU" sz="1200" dirty="0">
                <a:solidFill>
                  <a:srgbClr val="000000"/>
                </a:solidFill>
                <a:latin typeface="Calibri" pitchFamily="34" charset="0"/>
                <a:cs typeface="Times New Roman" pitchFamily="18" charset="0"/>
              </a:rPr>
              <a:t>;</a:t>
            </a:r>
          </a:p>
          <a:p>
            <a:pPr>
              <a:buFont typeface="Wingdings" pitchFamily="2" charset="2"/>
              <a:buChar char="q"/>
            </a:pPr>
            <a:r>
              <a:rPr lang="ru-RU" sz="1200" dirty="0">
                <a:solidFill>
                  <a:srgbClr val="000000"/>
                </a:solidFill>
                <a:latin typeface="Calibri" pitchFamily="34" charset="0"/>
                <a:cs typeface="Times New Roman" pitchFamily="18" charset="0"/>
              </a:rPr>
              <a:t>  граждане, имеющие право на получение социальных выплат;</a:t>
            </a:r>
          </a:p>
          <a:p>
            <a:pPr>
              <a:buFont typeface="Wingdings" pitchFamily="2" charset="2"/>
              <a:buChar char="q"/>
            </a:pPr>
            <a:r>
              <a:rPr lang="ru-RU" sz="1200" dirty="0">
                <a:solidFill>
                  <a:srgbClr val="000000"/>
                </a:solidFill>
                <a:latin typeface="Calibri" pitchFamily="34" charset="0"/>
                <a:cs typeface="Times New Roman" pitchFamily="18" charset="0"/>
              </a:rPr>
              <a:t>  многодетные семьи;</a:t>
            </a:r>
          </a:p>
          <a:p>
            <a:pPr>
              <a:buFont typeface="Wingdings" pitchFamily="2" charset="2"/>
              <a:buChar char="q"/>
            </a:pPr>
            <a:r>
              <a:rPr lang="ru-RU" sz="1200" dirty="0">
                <a:solidFill>
                  <a:srgbClr val="000000"/>
                </a:solidFill>
                <a:latin typeface="Calibri" pitchFamily="34" charset="0"/>
                <a:cs typeface="Times New Roman" pitchFamily="18" charset="0"/>
              </a:rPr>
              <a:t>  молодые семьи;</a:t>
            </a:r>
          </a:p>
          <a:p>
            <a:pPr>
              <a:buFont typeface="Wingdings" pitchFamily="2" charset="2"/>
              <a:buChar char="q"/>
            </a:pPr>
            <a:r>
              <a:rPr lang="ru-RU" sz="1200" dirty="0">
                <a:solidFill>
                  <a:srgbClr val="000000"/>
                </a:solidFill>
                <a:latin typeface="Calibri" pitchFamily="34" charset="0"/>
                <a:cs typeface="Times New Roman" pitchFamily="18" charset="0"/>
              </a:rPr>
              <a:t>  участники накопительно-ипотечной системы жилищного обеспечения военнослужащих;</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государственных и муниципальных органов власти;</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государственных и муниципальных научных организаций, образовательных учреждений, учреждений здравоохранения, культуры, социальной защиты, занятости населения, физической культуры и спорта;</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градообразующих организаций;</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организаций оборонно-промышленного комплекса;</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государственных научных центров;</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организаций, созданных государственными академиями наук (за исключением организаций социальной сферы);</a:t>
            </a:r>
          </a:p>
          <a:p>
            <a:pPr>
              <a:buFont typeface="Wingdings" pitchFamily="2" charset="2"/>
              <a:buChar char="q"/>
            </a:pPr>
            <a:r>
              <a:rPr lang="ru-RU" sz="1200" dirty="0">
                <a:solidFill>
                  <a:srgbClr val="000000"/>
                </a:solidFill>
                <a:latin typeface="Calibri" pitchFamily="34" charset="0"/>
                <a:cs typeface="Times New Roman" pitchFamily="18" charset="0"/>
              </a:rPr>
              <a:t>  работники государственных унитарных предприятий, являющихся научными организациями или организациями научного обслуживания.</a:t>
            </a:r>
            <a:endParaRPr lang="ru-RU" dirty="0">
              <a:latin typeface="Calibri" pitchFamily="34" charset="0"/>
            </a:endParaRPr>
          </a:p>
        </p:txBody>
      </p:sp>
      <p:sp>
        <p:nvSpPr>
          <p:cNvPr id="13"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12</a:t>
            </a:r>
            <a:endParaRPr kumimoji="0" lang="ru-RU" sz="3200"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a:xfrm>
            <a:off x="-36513" y="311150"/>
            <a:ext cx="9251951" cy="836613"/>
          </a:xfrm>
          <a:prstGeom prst="rect">
            <a:avLst/>
          </a:prstGeom>
        </p:spPr>
        <p:txBody>
          <a:bodyPr anchor="ctr"/>
          <a:lstStyle/>
          <a:p>
            <a:pPr algn="ctr" fontAlgn="auto">
              <a:spcAft>
                <a:spcPts val="0"/>
              </a:spcAft>
              <a:defRPr/>
            </a:pPr>
            <a:r>
              <a:rPr lang="ru-RU" sz="2000" b="1" dirty="0">
                <a:solidFill>
                  <a:srgbClr val="0070C0"/>
                </a:solidFill>
                <a:latin typeface="+mj-lt"/>
                <a:cs typeface="Arial" pitchFamily="34" charset="0"/>
              </a:rPr>
              <a:t>Оказание содействия при строительстве жилья экономического класса для отдельных категорий граждан через Фонд </a:t>
            </a:r>
            <a:r>
              <a:rPr lang="ru-RU" sz="2000" b="1" dirty="0" smtClean="0">
                <a:solidFill>
                  <a:srgbClr val="0070C0"/>
                </a:solidFill>
                <a:latin typeface="+mj-lt"/>
                <a:cs typeface="Arial" pitchFamily="34" charset="0"/>
              </a:rPr>
              <a:t>«РЖС»</a:t>
            </a:r>
            <a:endParaRPr lang="ru-RU" sz="2000" b="1" dirty="0">
              <a:solidFill>
                <a:srgbClr val="0070C0"/>
              </a:solidFill>
              <a:latin typeface="+mj-lt"/>
              <a:cs typeface="Arial" pitchFamily="34" charset="0"/>
            </a:endParaRPr>
          </a:p>
        </p:txBody>
      </p:sp>
      <p:graphicFrame>
        <p:nvGraphicFramePr>
          <p:cNvPr id="5" name="Схема 4"/>
          <p:cNvGraphicFramePr/>
          <p:nvPr/>
        </p:nvGraphicFramePr>
        <p:xfrm>
          <a:off x="359024" y="1147564"/>
          <a:ext cx="8500144" cy="5377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Прямоугольник 5"/>
          <p:cNvSpPr/>
          <p:nvPr/>
        </p:nvSpPr>
        <p:spPr>
          <a:xfrm>
            <a:off x="287338" y="1219200"/>
            <a:ext cx="8474075" cy="504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latin typeface="+mj-lt"/>
                <a:cs typeface="Times New Roman" pitchFamily="18" charset="0"/>
              </a:rPr>
              <a:t>Формы государственной поддержки строительства жилья экономического класса для отдельных категорий граждан при участии Фонда </a:t>
            </a:r>
            <a:r>
              <a:rPr lang="ru-RU" dirty="0" smtClean="0">
                <a:latin typeface="+mj-lt"/>
                <a:cs typeface="Times New Roman" pitchFamily="18" charset="0"/>
              </a:rPr>
              <a:t>«РЖС»</a:t>
            </a:r>
            <a:endParaRPr lang="ru-RU" dirty="0">
              <a:latin typeface="+mj-lt"/>
              <a:cs typeface="Times New Roman" pitchFamily="18" charset="0"/>
            </a:endParaRPr>
          </a:p>
        </p:txBody>
      </p:sp>
      <p:sp>
        <p:nvSpPr>
          <p:cNvPr id="10"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13</a:t>
            </a:r>
            <a:endParaRPr kumimoji="0" lang="ru-RU" sz="3200"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395536" y="1052736"/>
          <a:ext cx="820891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5"/>
          <p:cNvSpPr>
            <a:spLocks noChangeArrowheads="1"/>
          </p:cNvSpPr>
          <p:nvPr/>
        </p:nvSpPr>
        <p:spPr bwMode="auto">
          <a:xfrm>
            <a:off x="107504" y="548680"/>
            <a:ext cx="8640960" cy="738664"/>
          </a:xfrm>
          <a:prstGeom prst="rect">
            <a:avLst/>
          </a:prstGeom>
          <a:noFill/>
          <a:ln w="9525">
            <a:noFill/>
            <a:miter lim="800000"/>
            <a:headEnd/>
            <a:tailEnd/>
          </a:ln>
        </p:spPr>
        <p:txBody>
          <a:bodyPr wrap="square">
            <a:spAutoFit/>
          </a:bodyPr>
          <a:lstStyle/>
          <a:p>
            <a:pPr marL="180975" algn="ctr"/>
            <a:r>
              <a:rPr lang="ru-RU" sz="1400" b="1" baseline="0" dirty="0" smtClean="0">
                <a:latin typeface="Times New Roman" pitchFamily="18" charset="0"/>
                <a:cs typeface="Times New Roman" pitchFamily="18" charset="0"/>
              </a:rPr>
              <a:t>ПРОЦЕДУРА </a:t>
            </a:r>
            <a:r>
              <a:rPr lang="ru-RU" sz="1400" b="1" dirty="0" smtClean="0">
                <a:latin typeface="Times New Roman" pitchFamily="18" charset="0"/>
                <a:cs typeface="Times New Roman" pitchFamily="18" charset="0"/>
              </a:rPr>
              <a:t>ПРИОБРЕТЕНИЯ</a:t>
            </a:r>
            <a:r>
              <a:rPr lang="ru-RU" sz="1400" b="1" baseline="0" dirty="0" smtClean="0">
                <a:latin typeface="Times New Roman" pitchFamily="18" charset="0"/>
                <a:cs typeface="Times New Roman" pitchFamily="18" charset="0"/>
              </a:rPr>
              <a:t> ЖИЛЬЯ ЭКОНОМИЧЕСКОГО КЛАССА, СТРОЯЩЕГОСЯ</a:t>
            </a:r>
            <a:r>
              <a:rPr lang="ru-RU" sz="1400" b="1" dirty="0" smtClean="0">
                <a:latin typeface="Times New Roman" pitchFamily="18" charset="0"/>
                <a:cs typeface="Times New Roman" pitchFamily="18" charset="0"/>
              </a:rPr>
              <a:t> НА ЗЕМЕЛЬНЫХ УЧАСТКАХ ФОНДА «РЖС»</a:t>
            </a:r>
            <a:endParaRPr lang="ru-RU" sz="1400" b="1" baseline="0" dirty="0" smtClean="0">
              <a:latin typeface="Times New Roman" pitchFamily="18" charset="0"/>
              <a:cs typeface="Times New Roman" pitchFamily="18" charset="0"/>
            </a:endParaRPr>
          </a:p>
          <a:p>
            <a:pPr marL="180975" algn="ctr"/>
            <a:endParaRPr lang="ru-RU" sz="1400" b="1" baseline="0" dirty="0">
              <a:latin typeface="Times New Roman" pitchFamily="18" charset="0"/>
              <a:cs typeface="Times New Roman" pitchFamily="18" charset="0"/>
            </a:endParaRPr>
          </a:p>
        </p:txBody>
      </p:sp>
      <p:sp>
        <p:nvSpPr>
          <p:cNvPr id="6"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14</a:t>
            </a:r>
            <a:endParaRPr kumimoji="0" lang="ru-RU" sz="3200" dirty="0">
              <a:solidFill>
                <a:schemeClr val="bg1"/>
              </a:solidFill>
            </a:endParaRPr>
          </a:p>
        </p:txBody>
      </p:sp>
      <p:sp>
        <p:nvSpPr>
          <p:cNvPr id="7" name="Номер слайда 6"/>
          <p:cNvSpPr>
            <a:spLocks noGrp="1"/>
          </p:cNvSpPr>
          <p:nvPr>
            <p:ph type="sldNum" sz="quarter" idx="12"/>
          </p:nvPr>
        </p:nvSpPr>
        <p:spPr/>
        <p:txBody>
          <a:bodyPr/>
          <a:lstStyle/>
          <a:p>
            <a:endParaRPr lang="ru-RU" dirty="0"/>
          </a:p>
        </p:txBody>
      </p:sp>
      <p:sp>
        <p:nvSpPr>
          <p:cNvPr id="8" name="Нижний колонтитул 7"/>
          <p:cNvSpPr>
            <a:spLocks noGrp="1"/>
          </p:cNvSpPr>
          <p:nvPr>
            <p:ph type="ftr" sz="quarter" idx="11"/>
          </p:nvPr>
        </p:nvSpPr>
        <p:spPr/>
        <p:txBody>
          <a:bodyPr/>
          <a:lstStyle/>
          <a:p>
            <a:pPr>
              <a:defRPr/>
            </a:pPr>
            <a:r>
              <a:rPr lang="ru-RU" dirty="0" smtClean="0"/>
              <a:t>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44824"/>
            <a:ext cx="8229600" cy="2592288"/>
          </a:xfrm>
        </p:spPr>
        <p:txBody>
          <a:bodyPr/>
          <a:lstStyle/>
          <a:p>
            <a:pPr lvl="1" eaLnBrk="1" hangingPunct="1"/>
            <a:r>
              <a:rPr lang="ru-RU" sz="3200" b="1" dirty="0" smtClean="0">
                <a:latin typeface="Times New Roman" pitchFamily="18" charset="0"/>
                <a:cs typeface="Times New Roman" pitchFamily="18" charset="0"/>
              </a:rPr>
              <a:t>Создание жилищно-строительных кооперативов с государственной поддержкой</a:t>
            </a:r>
            <a:r>
              <a:rPr kumimoji="0" lang="ru-RU" sz="1600" b="1" dirty="0" smtClean="0">
                <a:latin typeface="Times New Roman" pitchFamily="18" charset="0"/>
                <a:cs typeface="Times New Roman" pitchFamily="18" charset="0"/>
              </a:rPr>
              <a:t/>
            </a:r>
            <a:br>
              <a:rPr kumimoji="0" lang="ru-RU" sz="1600" b="1" dirty="0" smtClean="0">
                <a:latin typeface="Times New Roman" pitchFamily="18" charset="0"/>
                <a:cs typeface="Times New Roman" pitchFamily="18" charset="0"/>
              </a:rPr>
            </a:br>
            <a:endParaRPr lang="ru-RU" sz="3200" b="1" dirty="0"/>
          </a:p>
        </p:txBody>
      </p:sp>
      <p:sp>
        <p:nvSpPr>
          <p:cNvPr id="3" name="Нижний колонтитул 2"/>
          <p:cNvSpPr>
            <a:spLocks noGrp="1"/>
          </p:cNvSpPr>
          <p:nvPr>
            <p:ph type="ftr" sz="quarter" idx="11"/>
          </p:nvPr>
        </p:nvSpPr>
        <p:spPr>
          <a:xfrm>
            <a:off x="0" y="6357958"/>
            <a:ext cx="857224" cy="500041"/>
          </a:xfrm>
        </p:spPr>
        <p:txBody>
          <a:bodyPr/>
          <a:lstStyle/>
          <a:p>
            <a:pPr>
              <a:defRPr/>
            </a:pPr>
            <a:r>
              <a:rPr lang="ru-RU" sz="2800" b="1" dirty="0" smtClean="0">
                <a:solidFill>
                  <a:schemeClr val="bg1"/>
                </a:solidFill>
              </a:rPr>
              <a:t>2</a:t>
            </a:r>
            <a:endParaRPr lang="ru-RU" sz="2800" b="1" dirty="0">
              <a:solidFill>
                <a:schemeClr val="bg1"/>
              </a:solidFill>
            </a:endParaRPr>
          </a:p>
        </p:txBody>
      </p:sp>
      <p:sp>
        <p:nvSpPr>
          <p:cNvPr id="4" name="Номер слайда 3"/>
          <p:cNvSpPr>
            <a:spLocks noGrp="1"/>
          </p:cNvSpPr>
          <p:nvPr>
            <p:ph type="sldNum" sz="quarter" idx="12"/>
          </p:nvPr>
        </p:nvSpPr>
        <p:spPr/>
        <p:txBody>
          <a:bodyPr/>
          <a:lstStyle/>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4"/>
          <p:cNvSpPr txBox="1">
            <a:spLocks/>
          </p:cNvSpPr>
          <p:nvPr/>
        </p:nvSpPr>
        <p:spPr bwMode="auto">
          <a:xfrm>
            <a:off x="-107950" y="115888"/>
            <a:ext cx="9251950" cy="765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2000" b="1" dirty="0">
                <a:solidFill>
                  <a:srgbClr val="0070C0"/>
                </a:solidFill>
              </a:rPr>
              <a:t>Оказание содействия ЖСК</a:t>
            </a:r>
          </a:p>
          <a:p>
            <a:pPr algn="ctr" eaLnBrk="1" hangingPunct="1"/>
            <a:r>
              <a:rPr kumimoji="0" lang="ru-RU" sz="2000" b="1" dirty="0">
                <a:solidFill>
                  <a:srgbClr val="0070C0"/>
                </a:solidFill>
              </a:rPr>
              <a:t>с государственной поддержкой через Фонд </a:t>
            </a:r>
            <a:r>
              <a:rPr kumimoji="0" lang="ru-RU" sz="2000" b="1" dirty="0" smtClean="0">
                <a:solidFill>
                  <a:srgbClr val="0070C0"/>
                </a:solidFill>
              </a:rPr>
              <a:t>«РЖС»</a:t>
            </a:r>
            <a:endParaRPr kumimoji="0" lang="ru-RU" sz="2000" b="1" dirty="0">
              <a:solidFill>
                <a:srgbClr val="0070C0"/>
              </a:solidFill>
            </a:endParaRPr>
          </a:p>
        </p:txBody>
      </p:sp>
      <p:sp>
        <p:nvSpPr>
          <p:cNvPr id="11" name="Скругленный прямоугольник 10"/>
          <p:cNvSpPr/>
          <p:nvPr/>
        </p:nvSpPr>
        <p:spPr>
          <a:xfrm>
            <a:off x="4572000" y="1988841"/>
            <a:ext cx="4478338" cy="2160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dirty="0">
                <a:solidFill>
                  <a:srgbClr val="FFFFFF"/>
                </a:solidFill>
                <a:latin typeface="Calibri" charset="0"/>
                <a:ea typeface="Arial" charset="0"/>
                <a:cs typeface="Arial" charset="0"/>
              </a:rPr>
              <a:t>от</a:t>
            </a:r>
            <a:r>
              <a:rPr kumimoji="0" lang="ru-RU" sz="1400" b="1" dirty="0">
                <a:solidFill>
                  <a:srgbClr val="FFFFFF"/>
                </a:solidFill>
                <a:latin typeface="Calibri" charset="0"/>
                <a:ea typeface="Arial" charset="0"/>
                <a:cs typeface="Arial" charset="0"/>
              </a:rPr>
              <a:t> 30 декабря 2012 г. № </a:t>
            </a:r>
            <a:r>
              <a:rPr kumimoji="0" lang="ru-RU" sz="1400" b="1" dirty="0" smtClean="0">
                <a:solidFill>
                  <a:srgbClr val="FFFFFF"/>
                </a:solidFill>
                <a:latin typeface="Calibri" charset="0"/>
                <a:ea typeface="Arial" charset="0"/>
                <a:cs typeface="Arial" charset="0"/>
              </a:rPr>
              <a:t>290-ФЗ </a:t>
            </a:r>
            <a:r>
              <a:rPr kumimoji="0" lang="ru-RU" sz="1400" dirty="0" smtClean="0">
                <a:solidFill>
                  <a:srgbClr val="FFFFFF"/>
                </a:solidFill>
                <a:latin typeface="Calibri" charset="0"/>
                <a:ea typeface="Arial" charset="0"/>
                <a:cs typeface="Arial" charset="0"/>
              </a:rPr>
              <a:t>в части:</a:t>
            </a:r>
          </a:p>
          <a:p>
            <a:pPr algn="ctr"/>
            <a:r>
              <a:rPr kumimoji="0" lang="ru-RU" sz="1400" dirty="0">
                <a:solidFill>
                  <a:srgbClr val="FFFFFF"/>
                </a:solidFill>
                <a:latin typeface="Calibri" charset="0"/>
                <a:ea typeface="Arial" charset="0"/>
                <a:cs typeface="Arial" charset="0"/>
              </a:rPr>
              <a:t>–</a:t>
            </a:r>
            <a:r>
              <a:rPr kumimoji="0" lang="ru-RU" sz="1400" dirty="0" smtClean="0">
                <a:solidFill>
                  <a:srgbClr val="FFFFFF"/>
                </a:solidFill>
                <a:latin typeface="Calibri" charset="0"/>
                <a:ea typeface="Arial" charset="0"/>
                <a:cs typeface="Arial" charset="0"/>
              </a:rPr>
              <a:t> расширения </a:t>
            </a:r>
            <a:r>
              <a:rPr kumimoji="0" lang="ru-RU" sz="1400" dirty="0">
                <a:solidFill>
                  <a:srgbClr val="FFFFFF"/>
                </a:solidFill>
                <a:latin typeface="Calibri" charset="0"/>
                <a:ea typeface="Arial" charset="0"/>
                <a:cs typeface="Arial" charset="0"/>
              </a:rPr>
              <a:t>перечня категорий граждан, имеющих право быть принятыми в члены </a:t>
            </a:r>
            <a:r>
              <a:rPr kumimoji="0" lang="ru-RU" sz="1400" dirty="0" smtClean="0">
                <a:solidFill>
                  <a:srgbClr val="FFFFFF"/>
                </a:solidFill>
                <a:latin typeface="Calibri" charset="0"/>
                <a:ea typeface="Arial" charset="0"/>
                <a:cs typeface="Arial" charset="0"/>
              </a:rPr>
              <a:t>кооперативов, путем включения в перечень граждан</a:t>
            </a:r>
            <a:r>
              <a:rPr kumimoji="0" lang="ru-RU" sz="1400" dirty="0">
                <a:solidFill>
                  <a:srgbClr val="FFFFFF"/>
                </a:solidFill>
                <a:latin typeface="Calibri" charset="0"/>
                <a:ea typeface="Arial" charset="0"/>
                <a:cs typeface="Arial" charset="0"/>
              </a:rPr>
              <a:t>, имеющих трех и более детей, независимо от места их </a:t>
            </a:r>
            <a:r>
              <a:rPr kumimoji="0" lang="ru-RU" sz="1400" dirty="0" smtClean="0">
                <a:solidFill>
                  <a:srgbClr val="FFFFFF"/>
                </a:solidFill>
                <a:latin typeface="Calibri" charset="0"/>
                <a:ea typeface="Arial" charset="0"/>
                <a:cs typeface="Arial" charset="0"/>
              </a:rPr>
              <a:t>работы;</a:t>
            </a:r>
          </a:p>
          <a:p>
            <a:pPr algn="ctr"/>
            <a:r>
              <a:rPr kumimoji="0" lang="ru-RU" sz="1400" dirty="0" smtClean="0">
                <a:solidFill>
                  <a:srgbClr val="FFFFFF"/>
                </a:solidFill>
                <a:latin typeface="Calibri" charset="0"/>
                <a:ea typeface="Arial" charset="0"/>
                <a:cs typeface="Arial" charset="0"/>
              </a:rPr>
              <a:t>– </a:t>
            </a:r>
            <a:r>
              <a:rPr lang="ru-RU" sz="1400" dirty="0"/>
              <a:t>возможность строительства членами </a:t>
            </a:r>
            <a:r>
              <a:rPr lang="ru-RU" sz="1400" dirty="0" smtClean="0"/>
              <a:t>ЖСК жилых </a:t>
            </a:r>
            <a:r>
              <a:rPr lang="ru-RU" sz="1400" dirty="0"/>
              <a:t>помещений по площади, превышающей параметры жилья экономического класса, в случаях, предусмотренных отдельными решениями Правительства Российской </a:t>
            </a:r>
            <a:r>
              <a:rPr lang="ru-RU" sz="1400" dirty="0" smtClean="0"/>
              <a:t>Федерации</a:t>
            </a:r>
            <a:endParaRPr kumimoji="0" lang="ru-RU" sz="1400" dirty="0">
              <a:solidFill>
                <a:srgbClr val="FFFFFF"/>
              </a:solidFill>
              <a:latin typeface="Calibri" charset="0"/>
              <a:ea typeface="Arial" charset="0"/>
              <a:cs typeface="Arial" charset="0"/>
            </a:endParaRPr>
          </a:p>
        </p:txBody>
      </p:sp>
      <p:sp>
        <p:nvSpPr>
          <p:cNvPr id="13" name="Скругленный прямоугольник 12"/>
          <p:cNvSpPr/>
          <p:nvPr/>
        </p:nvSpPr>
        <p:spPr>
          <a:xfrm>
            <a:off x="250825" y="4724400"/>
            <a:ext cx="3097213" cy="14414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dirty="0">
                <a:solidFill>
                  <a:srgbClr val="FFFFFF"/>
                </a:solidFill>
                <a:latin typeface="Calibri" charset="0"/>
                <a:ea typeface="Arial" charset="0"/>
                <a:cs typeface="Arial" charset="0"/>
              </a:rPr>
              <a:t>от </a:t>
            </a:r>
            <a:r>
              <a:rPr kumimoji="0" lang="ru-RU" sz="1400" b="1" dirty="0">
                <a:solidFill>
                  <a:srgbClr val="FFFFFF"/>
                </a:solidFill>
                <a:latin typeface="Calibri" charset="0"/>
                <a:ea typeface="Arial" charset="0"/>
                <a:cs typeface="Arial" charset="0"/>
              </a:rPr>
              <a:t>9 февраля 2012 г.  № 108</a:t>
            </a:r>
            <a:r>
              <a:rPr kumimoji="0" lang="ru-RU" sz="1400" dirty="0">
                <a:solidFill>
                  <a:srgbClr val="FFFFFF"/>
                </a:solidFill>
                <a:latin typeface="Calibri" charset="0"/>
                <a:ea typeface="Arial" charset="0"/>
                <a:cs typeface="Arial" charset="0"/>
              </a:rPr>
              <a:t> </a:t>
            </a:r>
          </a:p>
          <a:p>
            <a:pPr algn="ctr"/>
            <a:r>
              <a:rPr kumimoji="0" lang="ru-RU" sz="1400" dirty="0" smtClean="0">
                <a:solidFill>
                  <a:srgbClr val="FFFFFF"/>
                </a:solidFill>
                <a:latin typeface="Calibri" charset="0"/>
                <a:ea typeface="Arial" charset="0"/>
                <a:cs typeface="Arial" charset="0"/>
              </a:rPr>
              <a:t>об </a:t>
            </a:r>
            <a:r>
              <a:rPr kumimoji="0" lang="ru-RU" sz="1400" dirty="0">
                <a:solidFill>
                  <a:srgbClr val="FFFFFF"/>
                </a:solidFill>
                <a:latin typeface="Calibri" charset="0"/>
                <a:ea typeface="Arial" charset="0"/>
                <a:cs typeface="Arial" charset="0"/>
              </a:rPr>
              <a:t>утверждении перечня категорий граждан, имеющих право быть принятыми в члены кооперативов </a:t>
            </a:r>
          </a:p>
        </p:txBody>
      </p:sp>
      <p:sp>
        <p:nvSpPr>
          <p:cNvPr id="15" name="Скругленный прямоугольник 14"/>
          <p:cNvSpPr/>
          <p:nvPr/>
        </p:nvSpPr>
        <p:spPr>
          <a:xfrm>
            <a:off x="5929322" y="4714884"/>
            <a:ext cx="2520950" cy="14414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dirty="0">
                <a:solidFill>
                  <a:srgbClr val="FFFFFF"/>
                </a:solidFill>
                <a:latin typeface="Calibri" charset="0"/>
                <a:ea typeface="Arial" charset="0"/>
                <a:cs typeface="Arial" charset="0"/>
              </a:rPr>
              <a:t>от </a:t>
            </a:r>
            <a:r>
              <a:rPr kumimoji="0" lang="ru-RU" sz="1400" b="1" dirty="0">
                <a:solidFill>
                  <a:srgbClr val="FFFFFF"/>
                </a:solidFill>
                <a:latin typeface="Calibri" charset="0"/>
                <a:ea typeface="Arial" charset="0"/>
                <a:cs typeface="Arial" charset="0"/>
              </a:rPr>
              <a:t>6 июня 2012 г. № 558</a:t>
            </a:r>
          </a:p>
          <a:p>
            <a:pPr algn="ctr"/>
            <a:r>
              <a:rPr kumimoji="0" lang="ru-RU" sz="1400" dirty="0">
                <a:solidFill>
                  <a:srgbClr val="FFFFFF"/>
                </a:solidFill>
                <a:latin typeface="Calibri" charset="0"/>
                <a:ea typeface="Arial" charset="0"/>
                <a:cs typeface="Arial" charset="0"/>
              </a:rPr>
              <a:t>об утверждении типового устава жилищно-строительных кооперативов</a:t>
            </a:r>
          </a:p>
        </p:txBody>
      </p:sp>
      <p:sp>
        <p:nvSpPr>
          <p:cNvPr id="14" name="Прямоугольник 13"/>
          <p:cNvSpPr/>
          <p:nvPr/>
        </p:nvSpPr>
        <p:spPr>
          <a:xfrm>
            <a:off x="2195513" y="896938"/>
            <a:ext cx="4752975" cy="5318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b="1" dirty="0">
                <a:solidFill>
                  <a:srgbClr val="FFFFFF"/>
                </a:solidFill>
                <a:latin typeface="Calibri" charset="0"/>
                <a:ea typeface="Arial" charset="0"/>
                <a:cs typeface="Arial" charset="0"/>
              </a:rPr>
              <a:t>Нормативно-правовая база создания и деятельности ЖСК</a:t>
            </a:r>
          </a:p>
        </p:txBody>
      </p:sp>
      <p:sp>
        <p:nvSpPr>
          <p:cNvPr id="16" name="Скругленный прямоугольник 15"/>
          <p:cNvSpPr/>
          <p:nvPr/>
        </p:nvSpPr>
        <p:spPr>
          <a:xfrm>
            <a:off x="2195513" y="4221163"/>
            <a:ext cx="4752975"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b="1" u="sng" dirty="0" smtClean="0">
                <a:solidFill>
                  <a:srgbClr val="FFFFFF"/>
                </a:solidFill>
                <a:latin typeface="Calibri" charset="0"/>
                <a:ea typeface="Arial" charset="0"/>
                <a:cs typeface="Arial" charset="0"/>
              </a:rPr>
              <a:t>2 </a:t>
            </a:r>
            <a:r>
              <a:rPr kumimoji="0" lang="ru-RU" sz="1400" b="1" u="sng" dirty="0">
                <a:solidFill>
                  <a:srgbClr val="FFFFFF"/>
                </a:solidFill>
                <a:latin typeface="Calibri" charset="0"/>
                <a:ea typeface="Arial" charset="0"/>
                <a:cs typeface="Arial" charset="0"/>
              </a:rPr>
              <a:t>постановления Правительства Российской Федерации:</a:t>
            </a:r>
            <a:endParaRPr kumimoji="0" lang="ru-RU" sz="1400" b="1" dirty="0">
              <a:solidFill>
                <a:srgbClr val="FFFFFF"/>
              </a:solidFill>
              <a:latin typeface="Calibri" charset="0"/>
              <a:ea typeface="Arial" charset="0"/>
              <a:cs typeface="Arial" charset="0"/>
            </a:endParaRPr>
          </a:p>
        </p:txBody>
      </p:sp>
      <p:sp>
        <p:nvSpPr>
          <p:cNvPr id="3081" name="TextBox 8"/>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3</a:t>
            </a:r>
            <a:endParaRPr kumimoji="0" lang="ru-RU" sz="3200" dirty="0">
              <a:solidFill>
                <a:schemeClr val="bg1"/>
              </a:solidFill>
            </a:endParaRPr>
          </a:p>
        </p:txBody>
      </p:sp>
      <p:sp>
        <p:nvSpPr>
          <p:cNvPr id="10" name="Скругленный прямоугольник 9"/>
          <p:cNvSpPr/>
          <p:nvPr/>
        </p:nvSpPr>
        <p:spPr>
          <a:xfrm>
            <a:off x="250825" y="1988841"/>
            <a:ext cx="4105275" cy="216023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dirty="0">
                <a:solidFill>
                  <a:srgbClr val="FFFFFF"/>
                </a:solidFill>
                <a:latin typeface="Calibri" charset="0"/>
                <a:ea typeface="Arial" charset="0"/>
                <a:cs typeface="Arial" charset="0"/>
              </a:rPr>
              <a:t>от</a:t>
            </a:r>
            <a:r>
              <a:rPr kumimoji="0" lang="ru-RU" sz="1400" b="1" dirty="0">
                <a:solidFill>
                  <a:srgbClr val="FFFFFF"/>
                </a:solidFill>
                <a:latin typeface="Calibri" charset="0"/>
                <a:ea typeface="Arial" charset="0"/>
                <a:cs typeface="Arial" charset="0"/>
              </a:rPr>
              <a:t> 18 июля 2011 г. № 244-ФЗ и</a:t>
            </a:r>
          </a:p>
          <a:p>
            <a:pPr algn="ctr"/>
            <a:r>
              <a:rPr kumimoji="0" lang="ru-RU" sz="1400" dirty="0">
                <a:solidFill>
                  <a:srgbClr val="FFFFFF"/>
                </a:solidFill>
                <a:latin typeface="Calibri" charset="0"/>
                <a:ea typeface="Arial" charset="0"/>
                <a:cs typeface="Arial" charset="0"/>
              </a:rPr>
              <a:t>от </a:t>
            </a:r>
            <a:r>
              <a:rPr kumimoji="0" lang="ru-RU" sz="1400" b="1" dirty="0">
                <a:solidFill>
                  <a:srgbClr val="FFFFFF"/>
                </a:solidFill>
                <a:latin typeface="Calibri" charset="0"/>
                <a:ea typeface="Arial" charset="0"/>
                <a:cs typeface="Arial" charset="0"/>
              </a:rPr>
              <a:t>30 ноября 2011 г. № 349-ФЗ, </a:t>
            </a:r>
            <a:r>
              <a:rPr kumimoji="0" lang="ru-RU" sz="1400" dirty="0">
                <a:solidFill>
                  <a:srgbClr val="FFFFFF"/>
                </a:solidFill>
                <a:latin typeface="Calibri" charset="0"/>
                <a:ea typeface="Arial" charset="0"/>
                <a:cs typeface="Arial" charset="0"/>
              </a:rPr>
              <a:t>предусматривающие возможность бесплатной передачи земельных участков Фонда </a:t>
            </a:r>
            <a:r>
              <a:rPr kumimoji="0" lang="ru-RU" sz="1400" dirty="0" smtClean="0">
                <a:solidFill>
                  <a:srgbClr val="FFFFFF"/>
                </a:solidFill>
                <a:latin typeface="Calibri" charset="0"/>
                <a:ea typeface="Arial" charset="0"/>
                <a:cs typeface="Arial" charset="0"/>
              </a:rPr>
              <a:t>«РЖС» </a:t>
            </a:r>
            <a:r>
              <a:rPr kumimoji="0" lang="ru-RU" sz="1400" dirty="0">
                <a:solidFill>
                  <a:srgbClr val="FFFFFF"/>
                </a:solidFill>
                <a:latin typeface="Calibri" charset="0"/>
                <a:ea typeface="Arial" charset="0"/>
                <a:cs typeface="Arial" charset="0"/>
              </a:rPr>
              <a:t>жилищно-строительным кооперативам</a:t>
            </a:r>
            <a:endParaRPr kumimoji="0" lang="ru-RU" sz="1200" dirty="0">
              <a:solidFill>
                <a:srgbClr val="FFFFFF"/>
              </a:solidFill>
              <a:latin typeface="Calibri" charset="0"/>
              <a:ea typeface="Arial" charset="0"/>
              <a:cs typeface="Arial" charset="0"/>
            </a:endParaRPr>
          </a:p>
        </p:txBody>
      </p:sp>
      <p:sp>
        <p:nvSpPr>
          <p:cNvPr id="18" name="Скругленный прямоугольник 17"/>
          <p:cNvSpPr/>
          <p:nvPr/>
        </p:nvSpPr>
        <p:spPr>
          <a:xfrm>
            <a:off x="2195513" y="1478085"/>
            <a:ext cx="4752975" cy="43338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kumimoji="0" lang="ru-RU" sz="1400" b="1" u="sng" dirty="0">
                <a:solidFill>
                  <a:srgbClr val="FFFFFF"/>
                </a:solidFill>
                <a:latin typeface="Calibri" charset="0"/>
                <a:ea typeface="Arial" charset="0"/>
                <a:cs typeface="Arial" charset="0"/>
              </a:rPr>
              <a:t>3 </a:t>
            </a:r>
            <a:r>
              <a:rPr kumimoji="0" lang="ru-RU" sz="1400" b="1" u="sng" dirty="0" smtClean="0">
                <a:solidFill>
                  <a:srgbClr val="FFFFFF"/>
                </a:solidFill>
                <a:latin typeface="Calibri" charset="0"/>
                <a:ea typeface="Arial" charset="0"/>
                <a:cs typeface="Arial" charset="0"/>
              </a:rPr>
              <a:t>федеральных закона:</a:t>
            </a:r>
            <a:endParaRPr kumimoji="0" lang="ru-RU" sz="1400" b="1" dirty="0">
              <a:solidFill>
                <a:srgbClr val="FFFFFF"/>
              </a:solidFill>
              <a:latin typeface="Calibri" charset="0"/>
              <a:ea typeface="Arial" charset="0"/>
              <a:cs typeface="Arial" charset="0"/>
            </a:endParaRPr>
          </a:p>
        </p:txBody>
      </p:sp>
      <p:sp>
        <p:nvSpPr>
          <p:cNvPr id="12" name="Номер слайда 11"/>
          <p:cNvSpPr>
            <a:spLocks noGrp="1"/>
          </p:cNvSpPr>
          <p:nvPr>
            <p:ph type="sldNum" sz="quarter" idx="12"/>
          </p:nvPr>
        </p:nvSpPr>
        <p:spPr/>
        <p:txBody>
          <a:bodyPr/>
          <a:lstStyle/>
          <a:p>
            <a:endParaRPr lang="ru-RU" dirty="0"/>
          </a:p>
        </p:txBody>
      </p:sp>
      <p:sp>
        <p:nvSpPr>
          <p:cNvPr id="19" name="Нижний колонтитул 18"/>
          <p:cNvSpPr>
            <a:spLocks noGrp="1"/>
          </p:cNvSpPr>
          <p:nvPr>
            <p:ph type="ftr" sz="quarter" idx="11"/>
          </p:nvPr>
        </p:nvSpPr>
        <p:spPr/>
        <p:txBody>
          <a:bodyPr/>
          <a:lstStyle/>
          <a:p>
            <a:pPr>
              <a:defRPr/>
            </a:pPr>
            <a:r>
              <a:rPr lang="ru-RU" dirty="0" smtClean="0"/>
              <a:t>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Прямоугольник 5"/>
          <p:cNvSpPr>
            <a:spLocks noChangeArrowheads="1"/>
          </p:cNvSpPr>
          <p:nvPr/>
        </p:nvSpPr>
        <p:spPr bwMode="auto">
          <a:xfrm>
            <a:off x="0" y="115888"/>
            <a:ext cx="8893175"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180975" algn="ctr"/>
            <a:r>
              <a:rPr kumimoji="0" lang="ru-RU" sz="2000" b="1" dirty="0">
                <a:solidFill>
                  <a:srgbClr val="0070C0"/>
                </a:solidFill>
              </a:rPr>
              <a:t>Категории граждан, имеющих право на вступление в </a:t>
            </a:r>
            <a:r>
              <a:rPr kumimoji="0" lang="ru-RU" sz="2000" b="1" dirty="0" smtClean="0">
                <a:solidFill>
                  <a:srgbClr val="0070C0"/>
                </a:solidFill>
              </a:rPr>
              <a:t>ЖСК</a:t>
            </a:r>
          </a:p>
          <a:p>
            <a:pPr marL="180975" algn="ctr"/>
            <a:r>
              <a:rPr kumimoji="0" lang="ru-RU" sz="2000" b="1" dirty="0" smtClean="0">
                <a:solidFill>
                  <a:srgbClr val="0070C0"/>
                </a:solidFill>
              </a:rPr>
              <a:t> с государственной поддержкой </a:t>
            </a:r>
            <a:r>
              <a:rPr kumimoji="0" lang="en-US" sz="2000" b="1" dirty="0">
                <a:solidFill>
                  <a:srgbClr val="0070C0"/>
                </a:solidFill>
              </a:rPr>
              <a:t/>
            </a:r>
            <a:br>
              <a:rPr kumimoji="0" lang="en-US" sz="2000" b="1" dirty="0">
                <a:solidFill>
                  <a:srgbClr val="0070C0"/>
                </a:solidFill>
              </a:rPr>
            </a:br>
            <a:endParaRPr kumimoji="0" lang="ru-RU" sz="2000" b="1" dirty="0">
              <a:solidFill>
                <a:srgbClr val="0070C0"/>
              </a:solidFill>
            </a:endParaRPr>
          </a:p>
        </p:txBody>
      </p:sp>
      <p:graphicFrame>
        <p:nvGraphicFramePr>
          <p:cNvPr id="20" name="Схема 19"/>
          <p:cNvGraphicFramePr/>
          <p:nvPr>
            <p:extLst>
              <p:ext uri="{D42A27DB-BD31-4B8C-83A1-F6EECF244321}">
                <p14:modId xmlns:p14="http://schemas.microsoft.com/office/powerpoint/2010/main" xmlns="" val="3049792886"/>
              </p:ext>
            </p:extLst>
          </p:nvPr>
        </p:nvGraphicFramePr>
        <p:xfrm>
          <a:off x="283601" y="908720"/>
          <a:ext cx="864096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00"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4</a:t>
            </a:r>
            <a:endParaRPr kumimoji="0" lang="ru-RU" sz="3200" dirty="0">
              <a:solidFill>
                <a:schemeClr val="bg1"/>
              </a:solidFill>
            </a:endParaRPr>
          </a:p>
        </p:txBody>
      </p:sp>
      <p:sp>
        <p:nvSpPr>
          <p:cNvPr id="5" name="Номер слайда 4"/>
          <p:cNvSpPr>
            <a:spLocks noGrp="1"/>
          </p:cNvSpPr>
          <p:nvPr>
            <p:ph type="sldNum" sz="quarter" idx="12"/>
          </p:nvPr>
        </p:nvSpPr>
        <p:spPr/>
        <p:txBody>
          <a:bodyPr/>
          <a:lstStyle/>
          <a:p>
            <a:endParaRPr lang="ru-RU" dirty="0"/>
          </a:p>
        </p:txBody>
      </p:sp>
      <p:sp>
        <p:nvSpPr>
          <p:cNvPr id="6" name="Нижний колонтитул 5"/>
          <p:cNvSpPr>
            <a:spLocks noGrp="1"/>
          </p:cNvSpPr>
          <p:nvPr>
            <p:ph type="ftr" sz="quarter" idx="11"/>
          </p:nvPr>
        </p:nvSpPr>
        <p:spPr/>
        <p:txBody>
          <a:bodyPr/>
          <a:lstStyle/>
          <a:p>
            <a:pPr>
              <a:defRPr/>
            </a:pPr>
            <a:r>
              <a:rPr lang="ru-RU" dirty="0" smtClean="0"/>
              <a:t>        </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a:xfrm>
            <a:off x="-36513" y="311150"/>
            <a:ext cx="9251951" cy="836613"/>
          </a:xfrm>
          <a:prstGeom prst="rect">
            <a:avLst/>
          </a:prstGeom>
        </p:spPr>
        <p:txBody>
          <a:bodyPr anchor="ctr"/>
          <a:lstStyle/>
          <a:p>
            <a:pPr algn="ctr" fontAlgn="auto">
              <a:spcAft>
                <a:spcPts val="0"/>
              </a:spcAft>
              <a:defRPr/>
            </a:pPr>
            <a:r>
              <a:rPr lang="ru-RU" sz="2000" b="1" dirty="0">
                <a:solidFill>
                  <a:schemeClr val="accent1"/>
                </a:solidFill>
                <a:latin typeface="+mj-lt"/>
                <a:cs typeface="Arial" pitchFamily="34" charset="0"/>
              </a:rPr>
              <a:t>Оказание содействия ЖСК с государственной поддержкой</a:t>
            </a:r>
            <a:br>
              <a:rPr lang="ru-RU" sz="2000" b="1" dirty="0">
                <a:solidFill>
                  <a:schemeClr val="accent1"/>
                </a:solidFill>
                <a:latin typeface="+mj-lt"/>
                <a:cs typeface="Arial" pitchFamily="34" charset="0"/>
              </a:rPr>
            </a:br>
            <a:r>
              <a:rPr lang="ru-RU" sz="2000" b="1" dirty="0">
                <a:solidFill>
                  <a:schemeClr val="accent1"/>
                </a:solidFill>
                <a:latin typeface="+mj-lt"/>
                <a:cs typeface="Arial" pitchFamily="34" charset="0"/>
              </a:rPr>
              <a:t>через Фонд </a:t>
            </a:r>
            <a:r>
              <a:rPr lang="ru-RU" sz="2000" b="1" dirty="0" smtClean="0">
                <a:solidFill>
                  <a:schemeClr val="accent1"/>
                </a:solidFill>
                <a:latin typeface="+mj-lt"/>
                <a:cs typeface="Arial" pitchFamily="34" charset="0"/>
              </a:rPr>
              <a:t>«РЖС»</a:t>
            </a:r>
            <a:endParaRPr lang="ru-RU" sz="2000" b="1" dirty="0">
              <a:solidFill>
                <a:schemeClr val="accent1"/>
              </a:solidFill>
              <a:latin typeface="+mj-lt"/>
              <a:cs typeface="Arial" pitchFamily="34" charset="0"/>
            </a:endParaRPr>
          </a:p>
        </p:txBody>
      </p:sp>
      <p:graphicFrame>
        <p:nvGraphicFramePr>
          <p:cNvPr id="5" name="Схема 4"/>
          <p:cNvGraphicFramePr/>
          <p:nvPr/>
        </p:nvGraphicFramePr>
        <p:xfrm>
          <a:off x="359024" y="1147564"/>
          <a:ext cx="8500144" cy="5377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Прямоугольник 5"/>
          <p:cNvSpPr/>
          <p:nvPr/>
        </p:nvSpPr>
        <p:spPr>
          <a:xfrm>
            <a:off x="287338" y="1219200"/>
            <a:ext cx="8605837" cy="504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latin typeface="+mj-lt"/>
                <a:cs typeface="Times New Roman" pitchFamily="18" charset="0"/>
              </a:rPr>
              <a:t>Формы государственной поддержки жилищно-строительных кооперативов </a:t>
            </a:r>
            <a:r>
              <a:rPr lang="ru-RU" dirty="0" smtClean="0">
                <a:latin typeface="+mj-lt"/>
                <a:cs typeface="Times New Roman" pitchFamily="18" charset="0"/>
              </a:rPr>
              <a:t>через Фонд «РЖС»</a:t>
            </a:r>
            <a:endParaRPr lang="ru-RU" dirty="0">
              <a:latin typeface="+mj-lt"/>
              <a:cs typeface="Times New Roman" pitchFamily="18" charset="0"/>
            </a:endParaRPr>
          </a:p>
        </p:txBody>
      </p:sp>
      <p:sp>
        <p:nvSpPr>
          <p:cNvPr id="10" name="TextBox 5"/>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5</a:t>
            </a:r>
            <a:endParaRPr kumimoji="0" lang="ru-RU" sz="3200"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b="1" dirty="0" smtClean="0"/>
              <a:t/>
            </a:r>
            <a:br>
              <a:rPr lang="ru-RU" sz="2000" b="1" dirty="0" smtClean="0"/>
            </a:br>
            <a:r>
              <a:rPr lang="ru-RU" sz="2000" b="1" dirty="0" smtClean="0"/>
              <a:t/>
            </a:r>
            <a:br>
              <a:rPr lang="ru-RU" sz="2000" b="1" dirty="0" smtClean="0"/>
            </a:br>
            <a:r>
              <a:rPr lang="ru-RU" sz="2000" b="1" dirty="0" smtClean="0"/>
              <a:t>КРИТЕРИИ ОТБОРА</a:t>
            </a:r>
            <a:br>
              <a:rPr lang="ru-RU" sz="2000" b="1" dirty="0" smtClean="0"/>
            </a:br>
            <a:r>
              <a:rPr lang="ru-RU" sz="2000" b="1" dirty="0" smtClean="0"/>
              <a:t> для обеспечения земельного </a:t>
            </a:r>
            <a:r>
              <a:rPr lang="ru-RU" sz="2000" b="1" dirty="0" smtClean="0"/>
              <a:t>участка</a:t>
            </a:r>
            <a:r>
              <a:rPr lang="ru-RU" sz="2000" b="1" dirty="0" smtClean="0"/>
              <a:t>, передаваемого в безвозмездное срочное пользование ЖСК,  объектами инженерной инфраструктуры за счет средств Фонда «РЖС»</a:t>
            </a:r>
            <a:r>
              <a:rPr lang="ru-RU" b="1" dirty="0" smtClean="0"/>
              <a:t/>
            </a:r>
            <a:br>
              <a:rPr lang="ru-RU" b="1" dirty="0" smtClean="0"/>
            </a:br>
            <a:endParaRPr lang="ru-RU" dirty="0"/>
          </a:p>
        </p:txBody>
      </p:sp>
      <p:graphicFrame>
        <p:nvGraphicFramePr>
          <p:cNvPr id="7" name="Содержимое 6"/>
          <p:cNvGraphicFramePr>
            <a:graphicFrameLocks noGrp="1"/>
          </p:cNvGraphicFramePr>
          <p:nvPr>
            <p:ph idx="1"/>
            <p:extLst>
              <p:ext uri="{D42A27DB-BD31-4B8C-83A1-F6EECF244321}">
                <p14:modId xmlns:p14="http://schemas.microsoft.com/office/powerpoint/2010/main" xmlns="" val="3049792886"/>
              </p:ext>
            </p:extLst>
          </p:nvPr>
        </p:nvGraphicFramePr>
        <p:xfrm>
          <a:off x="457200" y="1412776"/>
          <a:ext cx="8229600"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Номер слайда 9"/>
          <p:cNvSpPr>
            <a:spLocks noGrp="1"/>
          </p:cNvSpPr>
          <p:nvPr>
            <p:ph type="sldNum" sz="quarter" idx="12"/>
          </p:nvPr>
        </p:nvSpPr>
        <p:spPr/>
        <p:txBody>
          <a:bodyPr/>
          <a:lstStyle/>
          <a:p>
            <a:endParaRPr lang="ru-RU" dirty="0"/>
          </a:p>
        </p:txBody>
      </p:sp>
      <p:sp>
        <p:nvSpPr>
          <p:cNvPr id="11" name="Нижний колонтитул 10"/>
          <p:cNvSpPr>
            <a:spLocks noGrp="1"/>
          </p:cNvSpPr>
          <p:nvPr>
            <p:ph type="ftr" sz="quarter" idx="11"/>
          </p:nvPr>
        </p:nvSpPr>
        <p:spPr>
          <a:xfrm>
            <a:off x="0" y="6357958"/>
            <a:ext cx="928662" cy="365125"/>
          </a:xfrm>
        </p:spPr>
        <p:txBody>
          <a:bodyPr/>
          <a:lstStyle/>
          <a:p>
            <a:pPr>
              <a:defRPr/>
            </a:pPr>
            <a:r>
              <a:rPr lang="ru-RU" sz="3200" dirty="0" smtClean="0">
                <a:solidFill>
                  <a:schemeClr val="bg1"/>
                </a:solidFill>
              </a:rPr>
              <a:t>6</a:t>
            </a:r>
            <a:endParaRPr lang="ru-RU" sz="32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b="1" dirty="0" smtClean="0"/>
              <a:t/>
            </a:r>
            <a:br>
              <a:rPr lang="ru-RU" sz="1600" b="1" dirty="0" smtClean="0"/>
            </a:br>
            <a:r>
              <a:rPr lang="ru-RU" sz="1600" b="1" dirty="0" smtClean="0"/>
              <a:t/>
            </a:r>
            <a:br>
              <a:rPr lang="ru-RU" sz="1600" b="1" dirty="0" smtClean="0"/>
            </a:br>
            <a:r>
              <a:rPr lang="ru-RU" sz="1600" b="1" dirty="0" smtClean="0"/>
              <a:t/>
            </a:r>
            <a:br>
              <a:rPr lang="ru-RU" sz="1600" b="1" dirty="0" smtClean="0"/>
            </a:br>
            <a:r>
              <a:rPr lang="ru-RU" sz="1600" b="1" dirty="0" smtClean="0"/>
              <a:t>ОБЯЗАТЕЛЬНЫЕ УСЛОВИЯ</a:t>
            </a:r>
            <a:br>
              <a:rPr lang="ru-RU" sz="1600" b="1" dirty="0" smtClean="0"/>
            </a:br>
            <a:r>
              <a:rPr lang="ru-RU" sz="1600" b="1" dirty="0" smtClean="0"/>
              <a:t> для принятия решения об осуществлении </a:t>
            </a:r>
            <a:br>
              <a:rPr lang="ru-RU" sz="1600" b="1" dirty="0" smtClean="0"/>
            </a:br>
            <a:r>
              <a:rPr lang="ru-RU" sz="1600" b="1" dirty="0" smtClean="0"/>
              <a:t>Фондом «РЖС» инвестиционной деятельности по обеспечению инженерной инфраструктурой земельных участков Фонда «РЖС», передаваемых в безвозмездное срочное пользование ЖСК</a:t>
            </a:r>
            <a:r>
              <a:rPr lang="ru-RU" b="1" dirty="0" smtClean="0"/>
              <a:t/>
            </a:r>
            <a:br>
              <a:rPr lang="ru-RU" b="1" dirty="0" smtClean="0"/>
            </a:br>
            <a:endParaRPr lang="ru-RU" dirty="0"/>
          </a:p>
        </p:txBody>
      </p:sp>
      <p:graphicFrame>
        <p:nvGraphicFramePr>
          <p:cNvPr id="4" name="Содержимое 6"/>
          <p:cNvGraphicFramePr>
            <a:graphicFrameLocks noGrp="1"/>
          </p:cNvGraphicFramePr>
          <p:nvPr>
            <p:ph idx="1"/>
            <p:extLst>
              <p:ext uri="{D42A27DB-BD31-4B8C-83A1-F6EECF244321}">
                <p14:modId xmlns:p14="http://schemas.microsoft.com/office/powerpoint/2010/main" xmlns="" val="3049792886"/>
              </p:ext>
            </p:extLst>
          </p:nvPr>
        </p:nvGraphicFramePr>
        <p:xfrm>
          <a:off x="457200" y="1484784"/>
          <a:ext cx="8229600" cy="46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lstStyle/>
          <a:p>
            <a:endParaRPr lang="ru-RU" dirty="0"/>
          </a:p>
        </p:txBody>
      </p:sp>
      <p:sp>
        <p:nvSpPr>
          <p:cNvPr id="6" name="Нижний колонтитул 5"/>
          <p:cNvSpPr>
            <a:spLocks noGrp="1"/>
          </p:cNvSpPr>
          <p:nvPr>
            <p:ph type="ftr" sz="quarter" idx="11"/>
          </p:nvPr>
        </p:nvSpPr>
        <p:spPr>
          <a:xfrm>
            <a:off x="0" y="6286520"/>
            <a:ext cx="857224" cy="571480"/>
          </a:xfrm>
        </p:spPr>
        <p:txBody>
          <a:bodyPr/>
          <a:lstStyle/>
          <a:p>
            <a:pPr>
              <a:defRPr/>
            </a:pPr>
            <a:r>
              <a:rPr lang="ru-RU" sz="3600" dirty="0" smtClean="0">
                <a:solidFill>
                  <a:schemeClr val="bg1"/>
                </a:solidFill>
              </a:rPr>
              <a:t>7 </a:t>
            </a:r>
            <a:r>
              <a:rPr lang="ru-RU" dirty="0" smtClean="0"/>
              <a:t>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Название 1"/>
          <p:cNvSpPr>
            <a:spLocks noGrp="1"/>
          </p:cNvSpPr>
          <p:nvPr>
            <p:ph type="title"/>
          </p:nvPr>
        </p:nvSpPr>
        <p:spPr>
          <a:xfrm>
            <a:off x="467544" y="116632"/>
            <a:ext cx="8229600" cy="633412"/>
          </a:xfrm>
        </p:spPr>
        <p:txBody>
          <a:bodyPr/>
          <a:lstStyle/>
          <a:p>
            <a:r>
              <a:rPr kumimoji="0" lang="ru-RU" sz="2000" b="1" dirty="0">
                <a:solidFill>
                  <a:srgbClr val="0070C0"/>
                </a:solidFill>
                <a:latin typeface="Arial" charset="0"/>
                <a:cs typeface="Arial" charset="0"/>
              </a:rPr>
              <a:t>Параметры жилья экономического </a:t>
            </a:r>
            <a:r>
              <a:rPr kumimoji="0" lang="ru-RU" sz="2000" b="1" dirty="0" smtClean="0">
                <a:solidFill>
                  <a:srgbClr val="0070C0"/>
                </a:solidFill>
                <a:latin typeface="Arial" charset="0"/>
                <a:cs typeface="Arial" charset="0"/>
              </a:rPr>
              <a:t>класса</a:t>
            </a:r>
            <a:br>
              <a:rPr kumimoji="0" lang="ru-RU" sz="2000" b="1" dirty="0" smtClean="0">
                <a:solidFill>
                  <a:srgbClr val="0070C0"/>
                </a:solidFill>
                <a:latin typeface="Arial" charset="0"/>
                <a:cs typeface="Arial" charset="0"/>
              </a:rPr>
            </a:br>
            <a:r>
              <a:rPr kumimoji="0" lang="ru-RU" sz="1300" b="1" dirty="0" smtClean="0">
                <a:solidFill>
                  <a:srgbClr val="0070C0"/>
                </a:solidFill>
                <a:latin typeface="Arial" charset="0"/>
                <a:cs typeface="Arial" charset="0"/>
              </a:rPr>
              <a:t>(в соответствии с приказом Минрегиона России от 28 июня 2010 г. № 303) </a:t>
            </a:r>
            <a:endParaRPr kumimoji="0" lang="ru-RU" sz="1300" b="1" dirty="0">
              <a:solidFill>
                <a:srgbClr val="0070C0"/>
              </a:solidFill>
              <a:latin typeface="Arial" charset="0"/>
              <a:cs typeface="Arial" charset="0"/>
            </a:endParaRPr>
          </a:p>
        </p:txBody>
      </p:sp>
      <p:sp>
        <p:nvSpPr>
          <p:cNvPr id="11267" name="TextBox 12"/>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8</a:t>
            </a:r>
            <a:endParaRPr kumimoji="0" lang="ru-RU" sz="3200" dirty="0">
              <a:solidFill>
                <a:schemeClr val="bg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xmlns="" val="2508381068"/>
              </p:ext>
            </p:extLst>
          </p:nvPr>
        </p:nvGraphicFramePr>
        <p:xfrm>
          <a:off x="971550" y="1341438"/>
          <a:ext cx="7272338" cy="3916364"/>
        </p:xfrm>
        <a:graphic>
          <a:graphicData uri="http://schemas.openxmlformats.org/drawingml/2006/table">
            <a:tbl>
              <a:tblPr>
                <a:effectLst>
                  <a:outerShdw blurRad="50800" dist="38100" dir="2700000" algn="tl" rotWithShape="0">
                    <a:prstClr val="black">
                      <a:alpha val="40000"/>
                    </a:prstClr>
                  </a:outerShdw>
                </a:effectLst>
              </a:tblPr>
              <a:tblGrid>
                <a:gridCol w="782638"/>
                <a:gridCol w="3300412"/>
                <a:gridCol w="1450975"/>
                <a:gridCol w="1738313"/>
              </a:tblGrid>
              <a:tr h="601663">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dirty="0">
                          <a:ln>
                            <a:noFill/>
                          </a:ln>
                          <a:solidFill>
                            <a:srgbClr val="FFFFFF"/>
                          </a:solidFill>
                          <a:effectLst/>
                          <a:latin typeface="Calibri" charset="0"/>
                          <a:ea typeface="Arial" charset="0"/>
                          <a:cs typeface="Arial" charset="0"/>
                        </a:rPr>
                        <a:t>№ </a:t>
                      </a:r>
                      <a:r>
                        <a:rPr kumimoji="0" lang="ru-RU" sz="1200" b="1" i="0" u="none" strike="noStrike" cap="none" normalizeH="0" baseline="0" dirty="0" err="1">
                          <a:ln>
                            <a:noFill/>
                          </a:ln>
                          <a:solidFill>
                            <a:srgbClr val="FFFFFF"/>
                          </a:solidFill>
                          <a:effectLst/>
                          <a:latin typeface="Calibri" charset="0"/>
                          <a:ea typeface="Arial" charset="0"/>
                          <a:cs typeface="Arial" charset="0"/>
                        </a:rPr>
                        <a:t>п</a:t>
                      </a:r>
                      <a:r>
                        <a:rPr kumimoji="0" lang="ru-RU" sz="1200" b="1" i="0" u="none" strike="noStrike" cap="none" normalizeH="0" baseline="0" dirty="0">
                          <a:ln>
                            <a:noFill/>
                          </a:ln>
                          <a:solidFill>
                            <a:srgbClr val="FFFFFF"/>
                          </a:solidFill>
                          <a:effectLst/>
                          <a:latin typeface="Calibri" charset="0"/>
                          <a:ea typeface="Arial" charset="0"/>
                          <a:cs typeface="Arial" charset="0"/>
                        </a:rPr>
                        <a:t>/</a:t>
                      </a:r>
                      <a:r>
                        <a:rPr kumimoji="0" lang="ru-RU" sz="1200" b="1" i="0" u="none" strike="noStrike" cap="none" normalizeH="0" baseline="0" dirty="0" err="1">
                          <a:ln>
                            <a:noFill/>
                          </a:ln>
                          <a:solidFill>
                            <a:srgbClr val="FFFFFF"/>
                          </a:solidFill>
                          <a:effectLst/>
                          <a:latin typeface="Calibri" charset="0"/>
                          <a:ea typeface="Arial" charset="0"/>
                          <a:cs typeface="Arial" charset="0"/>
                        </a:rPr>
                        <a:t>п</a:t>
                      </a:r>
                      <a:endParaRPr kumimoji="0" lang="ru-RU" sz="1200" b="1" i="0" u="none" strike="noStrike" cap="none" normalizeH="0" baseline="0" dirty="0">
                        <a:ln>
                          <a:noFill/>
                        </a:ln>
                        <a:solidFill>
                          <a:srgbClr val="FFFFFF"/>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dirty="0">
                          <a:ln>
                            <a:noFill/>
                          </a:ln>
                          <a:solidFill>
                            <a:srgbClr val="FFFFFF"/>
                          </a:solidFill>
                          <a:effectLst/>
                          <a:latin typeface="Calibri" charset="0"/>
                          <a:ea typeface="Arial" charset="0"/>
                          <a:cs typeface="Arial" charset="0"/>
                        </a:rPr>
                        <a:t>Наименование объекта капитального строительства</a:t>
                      </a:r>
                      <a:endParaRPr kumimoji="0" lang="ru-RU" sz="1200" b="1" i="0" u="none" strike="noStrike" cap="none" normalizeH="0" baseline="0" dirty="0">
                        <a:ln>
                          <a:noFill/>
                        </a:ln>
                        <a:solidFill>
                          <a:srgbClr val="FFFFFF"/>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dirty="0">
                          <a:ln>
                            <a:noFill/>
                          </a:ln>
                          <a:solidFill>
                            <a:srgbClr val="FFFFFF"/>
                          </a:solidFill>
                          <a:effectLst/>
                          <a:latin typeface="Calibri" charset="0"/>
                          <a:ea typeface="Arial" charset="0"/>
                          <a:cs typeface="Arial" charset="0"/>
                        </a:rPr>
                        <a:t>Площадь,</a:t>
                      </a:r>
                      <a:br>
                        <a:rPr kumimoji="0" lang="ru-RU" sz="1200" b="1" i="0" u="none" strike="noStrike" cap="none" normalizeH="0" baseline="0" dirty="0">
                          <a:ln>
                            <a:noFill/>
                          </a:ln>
                          <a:solidFill>
                            <a:srgbClr val="FFFFFF"/>
                          </a:solidFill>
                          <a:effectLst/>
                          <a:latin typeface="Calibri" charset="0"/>
                          <a:ea typeface="Arial" charset="0"/>
                          <a:cs typeface="Arial" charset="0"/>
                        </a:rPr>
                      </a:br>
                      <a:r>
                        <a:rPr kumimoji="0" lang="ru-RU" sz="1200" b="1" i="0" u="none" strike="noStrike" cap="none" normalizeH="0" baseline="0" dirty="0">
                          <a:ln>
                            <a:noFill/>
                          </a:ln>
                          <a:solidFill>
                            <a:srgbClr val="FFFFFF"/>
                          </a:solidFill>
                          <a:effectLst/>
                          <a:latin typeface="Calibri" charset="0"/>
                          <a:ea typeface="Arial" charset="0"/>
                          <a:cs typeface="Arial" charset="0"/>
                        </a:rPr>
                        <a:t>кв. м</a:t>
                      </a:r>
                      <a:endParaRPr kumimoji="0" lang="ru-RU" sz="1200" b="1" i="0" u="none" strike="noStrike" cap="none" normalizeH="0" baseline="0" dirty="0">
                        <a:ln>
                          <a:noFill/>
                        </a:ln>
                        <a:solidFill>
                          <a:srgbClr val="FFFFFF"/>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dirty="0" smtClean="0">
                          <a:ln>
                            <a:noFill/>
                          </a:ln>
                          <a:solidFill>
                            <a:srgbClr val="FFFFFF"/>
                          </a:solidFill>
                          <a:effectLst/>
                          <a:latin typeface="Calibri" charset="0"/>
                          <a:ea typeface="Arial" charset="0"/>
                          <a:cs typeface="Arial" charset="0"/>
                        </a:rPr>
                        <a:t>Площадь </a:t>
                      </a:r>
                      <a:r>
                        <a:rPr kumimoji="0" lang="ru-RU" sz="1200" b="1" i="0" u="none" strike="noStrike" cap="none" normalizeH="0" baseline="0" dirty="0">
                          <a:ln>
                            <a:noFill/>
                          </a:ln>
                          <a:solidFill>
                            <a:srgbClr val="FFFFFF"/>
                          </a:solidFill>
                          <a:effectLst/>
                          <a:latin typeface="Calibri" charset="0"/>
                          <a:ea typeface="Arial" charset="0"/>
                          <a:cs typeface="Arial" charset="0"/>
                        </a:rPr>
                        <a:t>земельного участка,</a:t>
                      </a:r>
                      <a:br>
                        <a:rPr kumimoji="0" lang="ru-RU" sz="1200" b="1" i="0" u="none" strike="noStrike" cap="none" normalizeH="0" baseline="0" dirty="0">
                          <a:ln>
                            <a:noFill/>
                          </a:ln>
                          <a:solidFill>
                            <a:srgbClr val="FFFFFF"/>
                          </a:solidFill>
                          <a:effectLst/>
                          <a:latin typeface="Calibri" charset="0"/>
                          <a:ea typeface="Arial" charset="0"/>
                          <a:cs typeface="Arial" charset="0"/>
                        </a:rPr>
                      </a:br>
                      <a:r>
                        <a:rPr kumimoji="0" lang="ru-RU" sz="1200" b="1" i="0" u="none" strike="noStrike" cap="none" normalizeH="0" baseline="0" dirty="0">
                          <a:ln>
                            <a:noFill/>
                          </a:ln>
                          <a:solidFill>
                            <a:srgbClr val="FFFFFF"/>
                          </a:solidFill>
                          <a:effectLst/>
                          <a:latin typeface="Calibri" charset="0"/>
                          <a:ea typeface="Arial" charset="0"/>
                          <a:cs typeface="Arial" charset="0"/>
                        </a:rPr>
                        <a:t>кв. м</a:t>
                      </a:r>
                      <a:endParaRPr kumimoji="0" lang="ru-RU" sz="1200" b="1" i="0" u="none" strike="noStrike" cap="none" normalizeH="0" baseline="0" dirty="0">
                        <a:ln>
                          <a:noFill/>
                        </a:ln>
                        <a:solidFill>
                          <a:srgbClr val="FFFFFF"/>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4963">
                <a:tc rowSpan="7">
                  <a:txBody>
                    <a:bodyPr/>
                    <a:lstStyle/>
                    <a:p>
                      <a:pPr marL="0" marR="0" lvl="0" indent="273050"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dirty="0">
                          <a:ln>
                            <a:noFill/>
                          </a:ln>
                          <a:solidFill>
                            <a:srgbClr val="FFFFFF"/>
                          </a:solidFill>
                          <a:effectLst/>
                          <a:latin typeface="Calibri" charset="0"/>
                          <a:ea typeface="Arial" charset="0"/>
                          <a:cs typeface="Arial" charset="0"/>
                        </a:rPr>
                        <a:t>1</a:t>
                      </a:r>
                      <a:endParaRPr kumimoji="0" lang="ru-RU" sz="1200" b="1" i="0" u="none" strike="noStrike" cap="none" normalizeH="0" baseline="0" dirty="0">
                        <a:ln>
                          <a:noFill/>
                        </a:ln>
                        <a:solidFill>
                          <a:srgbClr val="FFFFFF"/>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174625" algn="l" defTabSz="914400" rtl="0" eaLnBrk="1" fontAlgn="base" latinLnBrk="0" hangingPunct="1">
                        <a:lnSpc>
                          <a:spcPct val="100000"/>
                        </a:lnSpc>
                        <a:spcBef>
                          <a:spcPts val="600"/>
                        </a:spcBef>
                        <a:spcAft>
                          <a:spcPts val="600"/>
                        </a:spcAft>
                        <a:buClrTx/>
                        <a:buSzTx/>
                        <a:buFontTx/>
                        <a:buNone/>
                        <a:tabLst>
                          <a:tab pos="449263" algn="l"/>
                        </a:tabLst>
                      </a:pPr>
                      <a:r>
                        <a:rPr kumimoji="0" lang="ru-RU" sz="1200" b="1" i="0" u="none" strike="noStrike" cap="none" normalizeH="0" baseline="0">
                          <a:ln>
                            <a:noFill/>
                          </a:ln>
                          <a:solidFill>
                            <a:srgbClr val="000000"/>
                          </a:solidFill>
                          <a:effectLst/>
                          <a:latin typeface="Calibri" charset="0"/>
                          <a:ea typeface="Arial" charset="0"/>
                          <a:cs typeface="Arial" charset="0"/>
                        </a:rPr>
                        <a:t>Многоквартирный дом</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449263"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 </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449263"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 </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2250">
                <a:tc vMerge="1">
                  <a:txBody>
                    <a:bodyPr/>
                    <a:lstStyle/>
                    <a:p>
                      <a:endParaRPr lang="ru-RU"/>
                    </a:p>
                  </a:txBody>
                  <a:tcPr/>
                </a:tc>
                <a:tc>
                  <a:txBody>
                    <a:bodyPr/>
                    <a:lstStyle/>
                    <a:p>
                      <a:pPr marL="0" marR="0" lvl="0" indent="449263"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1-комнатные квартиры</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174625" algn="l"/>
                        </a:tabLst>
                      </a:pPr>
                      <a:r>
                        <a:rPr kumimoji="0" lang="ru-RU" sz="1200" b="0" i="0" u="none" strike="noStrike" cap="none" normalizeH="0" baseline="0">
                          <a:ln>
                            <a:noFill/>
                          </a:ln>
                          <a:solidFill>
                            <a:srgbClr val="000000"/>
                          </a:solidFill>
                          <a:effectLst/>
                          <a:latin typeface="Calibri" charset="0"/>
                          <a:ea typeface="Arial" charset="0"/>
                          <a:cs typeface="Arial" charset="0"/>
                        </a:rPr>
                        <a:t>28-45</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a:t>
                      </a: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2250">
                <a:tc vMerge="1">
                  <a:txBody>
                    <a:bodyPr/>
                    <a:lstStyle/>
                    <a:p>
                      <a:endParaRPr lang="ru-RU"/>
                    </a:p>
                  </a:txBody>
                  <a:tcPr/>
                </a:tc>
                <a:tc>
                  <a:txBody>
                    <a:bodyPr/>
                    <a:lstStyle/>
                    <a:p>
                      <a:pPr marL="0" marR="0" lvl="0" indent="449263"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2-комнатные квартиры</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dirty="0">
                          <a:ln>
                            <a:noFill/>
                          </a:ln>
                          <a:solidFill>
                            <a:srgbClr val="000000"/>
                          </a:solidFill>
                          <a:effectLst/>
                          <a:latin typeface="Calibri" charset="0"/>
                          <a:ea typeface="Arial" charset="0"/>
                          <a:cs typeface="Arial" charset="0"/>
                        </a:rPr>
                        <a:t>44-60</a:t>
                      </a:r>
                      <a:endParaRPr kumimoji="0" lang="ru-RU" sz="1200" b="1" i="0" u="none" strike="noStrike" cap="none" normalizeH="0" baseline="0" dirty="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a:t>
                      </a: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2250">
                <a:tc vMerge="1">
                  <a:txBody>
                    <a:bodyPr/>
                    <a:lstStyle/>
                    <a:p>
                      <a:endParaRPr lang="ru-RU"/>
                    </a:p>
                  </a:txBody>
                  <a:tcPr/>
                </a:tc>
                <a:tc>
                  <a:txBody>
                    <a:bodyPr/>
                    <a:lstStyle/>
                    <a:p>
                      <a:pPr marL="0" marR="0" lvl="0" indent="449263"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3-комнатные квартиры</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56-80</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a:t>
                      </a: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2250">
                <a:tc vMerge="1">
                  <a:txBody>
                    <a:bodyPr/>
                    <a:lstStyle/>
                    <a:p>
                      <a:endParaRPr lang="ru-RU"/>
                    </a:p>
                  </a:txBody>
                  <a:tcPr/>
                </a:tc>
                <a:tc>
                  <a:txBody>
                    <a:bodyPr/>
                    <a:lstStyle/>
                    <a:p>
                      <a:pPr marL="0" marR="0" lvl="0" indent="449263"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4-комнатные квартиры</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70-100</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a:t>
                      </a: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2250">
                <a:tc vMerge="1">
                  <a:txBody>
                    <a:bodyPr/>
                    <a:lstStyle/>
                    <a:p>
                      <a:endParaRPr lang="ru-RU"/>
                    </a:p>
                  </a:txBody>
                  <a:tcPr/>
                </a:tc>
                <a:tc>
                  <a:txBody>
                    <a:bodyPr/>
                    <a:lstStyle/>
                    <a:p>
                      <a:pPr marL="0" marR="0" lvl="0" indent="449263"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5-комнатные квартиры</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dirty="0">
                          <a:ln>
                            <a:noFill/>
                          </a:ln>
                          <a:solidFill>
                            <a:srgbClr val="000000"/>
                          </a:solidFill>
                          <a:effectLst/>
                          <a:latin typeface="Calibri" charset="0"/>
                          <a:ea typeface="Arial" charset="0"/>
                          <a:cs typeface="Arial" charset="0"/>
                        </a:rPr>
                        <a:t>84-116</a:t>
                      </a:r>
                      <a:endParaRPr kumimoji="0" lang="ru-RU" sz="1200" b="1" i="0" u="none" strike="noStrike" cap="none" normalizeH="0" baseline="0" dirty="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a:t>
                      </a: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2250">
                <a:tc vMerge="1">
                  <a:txBody>
                    <a:bodyPr/>
                    <a:lstStyle/>
                    <a:p>
                      <a:endParaRPr lang="ru-RU"/>
                    </a:p>
                  </a:txBody>
                  <a:tcPr/>
                </a:tc>
                <a:tc>
                  <a:txBody>
                    <a:bodyPr/>
                    <a:lstStyle/>
                    <a:p>
                      <a:pPr marL="0" marR="0" lvl="0" indent="449263"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6-комнатные квартиры</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103-126</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a:t>
                      </a:r>
                    </a:p>
                  </a:txBody>
                  <a:tcPr marL="43423" marR="43423"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47713">
                <a:tc>
                  <a:txBody>
                    <a:bodyPr/>
                    <a:lstStyle/>
                    <a:p>
                      <a:pPr marL="0" marR="0" lvl="0" indent="273050"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a:ln>
                            <a:noFill/>
                          </a:ln>
                          <a:solidFill>
                            <a:srgbClr val="FFFFFF"/>
                          </a:solidFill>
                          <a:effectLst/>
                          <a:latin typeface="Calibri" charset="0"/>
                          <a:ea typeface="Arial" charset="0"/>
                          <a:cs typeface="Arial" charset="0"/>
                        </a:rPr>
                        <a:t>2</a:t>
                      </a: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174625" algn="l" defTabSz="914400" rtl="0" eaLnBrk="1" fontAlgn="base" latinLnBrk="0" hangingPunct="1">
                        <a:lnSpc>
                          <a:spcPct val="100000"/>
                        </a:lnSpc>
                        <a:spcBef>
                          <a:spcPts val="600"/>
                        </a:spcBef>
                        <a:spcAft>
                          <a:spcPts val="600"/>
                        </a:spcAft>
                        <a:buClrTx/>
                        <a:buSzTx/>
                        <a:buFontTx/>
                        <a:buNone/>
                        <a:tabLst>
                          <a:tab pos="449263" algn="l"/>
                        </a:tabLst>
                      </a:pPr>
                      <a:r>
                        <a:rPr kumimoji="0" lang="ru-RU" sz="1200" b="1" i="0" u="none" strike="noStrike" cap="none" normalizeH="0" baseline="0" dirty="0" smtClean="0">
                          <a:ln>
                            <a:noFill/>
                          </a:ln>
                          <a:solidFill>
                            <a:srgbClr val="000000"/>
                          </a:solidFill>
                          <a:effectLst/>
                          <a:latin typeface="Calibri" charset="0"/>
                          <a:ea typeface="Arial" charset="0"/>
                          <a:cs typeface="Arial" charset="0"/>
                        </a:rPr>
                        <a:t>Индивидуальные </a:t>
                      </a:r>
                      <a:r>
                        <a:rPr kumimoji="0" lang="ru-RU" sz="1200" b="1" i="0" u="none" strike="noStrike" cap="none" normalizeH="0" baseline="0" dirty="0">
                          <a:ln>
                            <a:noFill/>
                          </a:ln>
                          <a:solidFill>
                            <a:srgbClr val="000000"/>
                          </a:solidFill>
                          <a:effectLst/>
                          <a:latin typeface="Calibri" charset="0"/>
                          <a:ea typeface="Arial" charset="0"/>
                          <a:cs typeface="Arial" charset="0"/>
                        </a:rPr>
                        <a:t>жилые дома</a:t>
                      </a: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до 150</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dirty="0">
                          <a:ln>
                            <a:noFill/>
                          </a:ln>
                          <a:solidFill>
                            <a:srgbClr val="000000"/>
                          </a:solidFill>
                          <a:effectLst/>
                          <a:latin typeface="Calibri" charset="0"/>
                          <a:ea typeface="Arial" charset="0"/>
                          <a:cs typeface="Arial" charset="0"/>
                        </a:rPr>
                        <a:t>до </a:t>
                      </a:r>
                      <a:r>
                        <a:rPr kumimoji="0" lang="ru-RU" sz="1200" b="0" i="0" u="none" strike="noStrike" cap="none" normalizeH="0" baseline="0" dirty="0" smtClean="0">
                          <a:ln>
                            <a:noFill/>
                          </a:ln>
                          <a:solidFill>
                            <a:srgbClr val="000000"/>
                          </a:solidFill>
                          <a:effectLst/>
                          <a:latin typeface="Calibri" charset="0"/>
                          <a:ea typeface="Arial" charset="0"/>
                          <a:cs typeface="Arial" charset="0"/>
                        </a:rPr>
                        <a:t>1000</a:t>
                      </a:r>
                      <a:r>
                        <a:rPr kumimoji="0" lang="ru-RU" sz="1200" b="0" i="0" u="none" strike="noStrike" cap="none" normalizeH="0" baseline="0" dirty="0">
                          <a:ln>
                            <a:noFill/>
                          </a:ln>
                          <a:solidFill>
                            <a:srgbClr val="000000"/>
                          </a:solidFill>
                          <a:effectLst/>
                          <a:latin typeface="Calibri" charset="0"/>
                          <a:ea typeface="Arial" charset="0"/>
                          <a:cs typeface="Arial" charset="0"/>
                        </a:rPr>
                        <a:t/>
                      </a:r>
                      <a:br>
                        <a:rPr kumimoji="0" lang="ru-RU" sz="1200" b="0" i="0" u="none" strike="noStrike" cap="none" normalizeH="0" baseline="0" dirty="0">
                          <a:ln>
                            <a:noFill/>
                          </a:ln>
                          <a:solidFill>
                            <a:srgbClr val="000000"/>
                          </a:solidFill>
                          <a:effectLst/>
                          <a:latin typeface="Calibri" charset="0"/>
                          <a:ea typeface="Arial" charset="0"/>
                          <a:cs typeface="Arial" charset="0"/>
                        </a:rPr>
                      </a:br>
                      <a:endParaRPr kumimoji="0" lang="ru-RU" sz="1200" b="1" i="0" u="none" strike="noStrike" cap="none" normalizeH="0" baseline="0" dirty="0">
                        <a:ln>
                          <a:noFill/>
                        </a:ln>
                        <a:solidFill>
                          <a:srgbClr val="000000"/>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98525">
                <a:tc>
                  <a:txBody>
                    <a:bodyPr/>
                    <a:lstStyle/>
                    <a:p>
                      <a:pPr marL="0" marR="0" lvl="0" indent="273050" algn="l" defTabSz="914400" rtl="0" eaLnBrk="1" fontAlgn="base" latinLnBrk="0" hangingPunct="1">
                        <a:lnSpc>
                          <a:spcPct val="100000"/>
                        </a:lnSpc>
                        <a:spcBef>
                          <a:spcPts val="1413"/>
                        </a:spcBef>
                        <a:spcAft>
                          <a:spcPct val="0"/>
                        </a:spcAft>
                        <a:buClrTx/>
                        <a:buSzTx/>
                        <a:buFontTx/>
                        <a:buNone/>
                        <a:tabLst>
                          <a:tab pos="449263" algn="l"/>
                        </a:tabLst>
                      </a:pPr>
                      <a:r>
                        <a:rPr kumimoji="0" lang="ru-RU" sz="1200" b="1" i="0" u="none" strike="noStrike" cap="none" normalizeH="0" baseline="0">
                          <a:ln>
                            <a:noFill/>
                          </a:ln>
                          <a:solidFill>
                            <a:srgbClr val="FFFFFF"/>
                          </a:solidFill>
                          <a:effectLst/>
                          <a:latin typeface="Calibri" charset="0"/>
                          <a:ea typeface="Arial" charset="0"/>
                          <a:cs typeface="Arial" charset="0"/>
                        </a:rPr>
                        <a:t>3</a:t>
                      </a: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174625" algn="l" defTabSz="914400" rtl="0" eaLnBrk="1" fontAlgn="base" latinLnBrk="0" hangingPunct="1">
                        <a:lnSpc>
                          <a:spcPct val="100000"/>
                        </a:lnSpc>
                        <a:spcBef>
                          <a:spcPts val="600"/>
                        </a:spcBef>
                        <a:spcAft>
                          <a:spcPts val="600"/>
                        </a:spcAft>
                        <a:buClrTx/>
                        <a:buSzTx/>
                        <a:buFontTx/>
                        <a:buNone/>
                        <a:tabLst>
                          <a:tab pos="449263" algn="l"/>
                        </a:tabLst>
                      </a:pPr>
                      <a:r>
                        <a:rPr kumimoji="0" lang="ru-RU" sz="1200" b="1" i="0" u="none" strike="noStrike" cap="none" normalizeH="0" baseline="0" dirty="0" smtClean="0">
                          <a:ln>
                            <a:noFill/>
                          </a:ln>
                          <a:solidFill>
                            <a:srgbClr val="000000"/>
                          </a:solidFill>
                          <a:effectLst/>
                          <a:latin typeface="Calibri" charset="0"/>
                          <a:ea typeface="Arial" charset="0"/>
                          <a:cs typeface="Arial" charset="0"/>
                        </a:rPr>
                        <a:t>Квартира в жилых домах </a:t>
                      </a:r>
                      <a:r>
                        <a:rPr kumimoji="0" lang="ru-RU" sz="1200" b="1" i="0" u="none" strike="noStrike" cap="none" normalizeH="0" baseline="0" dirty="0">
                          <a:ln>
                            <a:noFill/>
                          </a:ln>
                          <a:solidFill>
                            <a:srgbClr val="000000"/>
                          </a:solidFill>
                          <a:effectLst/>
                          <a:latin typeface="Calibri" charset="0"/>
                          <a:ea typeface="Arial" charset="0"/>
                          <a:cs typeface="Arial" charset="0"/>
                        </a:rPr>
                        <a:t>блокированной застройки </a:t>
                      </a: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a:ln>
                            <a:noFill/>
                          </a:ln>
                          <a:solidFill>
                            <a:srgbClr val="000000"/>
                          </a:solidFill>
                          <a:effectLst/>
                          <a:latin typeface="Calibri" charset="0"/>
                          <a:ea typeface="Arial" charset="0"/>
                          <a:cs typeface="Arial" charset="0"/>
                        </a:rPr>
                        <a:t>до 150</a:t>
                      </a:r>
                      <a:endParaRPr kumimoji="0" lang="ru-RU" sz="1200" b="1" i="0" u="none" strike="noStrike" cap="none" normalizeH="0" baseline="0">
                        <a:ln>
                          <a:noFill/>
                        </a:ln>
                        <a:solidFill>
                          <a:srgbClr val="000000"/>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ts val="1413"/>
                        </a:spcBef>
                        <a:spcAft>
                          <a:spcPct val="0"/>
                        </a:spcAft>
                        <a:buClrTx/>
                        <a:buSzTx/>
                        <a:buFontTx/>
                        <a:buNone/>
                        <a:tabLst>
                          <a:tab pos="449263" algn="l"/>
                        </a:tabLst>
                      </a:pPr>
                      <a:r>
                        <a:rPr kumimoji="0" lang="ru-RU" sz="1200" b="0" i="0" u="none" strike="noStrike" cap="none" normalizeH="0" baseline="0" dirty="0">
                          <a:ln>
                            <a:noFill/>
                          </a:ln>
                          <a:solidFill>
                            <a:srgbClr val="000000"/>
                          </a:solidFill>
                          <a:effectLst/>
                          <a:latin typeface="Calibri" charset="0"/>
                          <a:ea typeface="Arial" charset="0"/>
                          <a:cs typeface="Arial" charset="0"/>
                        </a:rPr>
                        <a:t>до 400</a:t>
                      </a:r>
                      <a:br>
                        <a:rPr kumimoji="0" lang="ru-RU" sz="1200" b="0" i="0" u="none" strike="noStrike" cap="none" normalizeH="0" baseline="0" dirty="0">
                          <a:ln>
                            <a:noFill/>
                          </a:ln>
                          <a:solidFill>
                            <a:srgbClr val="000000"/>
                          </a:solidFill>
                          <a:effectLst/>
                          <a:latin typeface="Calibri" charset="0"/>
                          <a:ea typeface="Arial" charset="0"/>
                          <a:cs typeface="Arial" charset="0"/>
                        </a:rPr>
                      </a:br>
                      <a:r>
                        <a:rPr kumimoji="0" lang="ru-RU" sz="1200" b="0" i="0" u="none" strike="noStrike" cap="none" normalizeH="0" baseline="0" dirty="0">
                          <a:ln>
                            <a:noFill/>
                          </a:ln>
                          <a:solidFill>
                            <a:srgbClr val="000000"/>
                          </a:solidFill>
                          <a:effectLst/>
                          <a:latin typeface="Calibri" charset="0"/>
                          <a:ea typeface="Arial" charset="0"/>
                          <a:cs typeface="Arial" charset="0"/>
                        </a:rPr>
                        <a:t>(для части жилого дома блокированной застройки)</a:t>
                      </a:r>
                      <a:endParaRPr kumimoji="0" lang="ru-RU" sz="1200" b="1" i="0" u="none" strike="noStrike" cap="none" normalizeH="0" baseline="0" dirty="0">
                        <a:ln>
                          <a:noFill/>
                        </a:ln>
                        <a:solidFill>
                          <a:srgbClr val="000000"/>
                        </a:solidFill>
                        <a:effectLst/>
                        <a:latin typeface="Times New Roman" charset="0"/>
                        <a:ea typeface="Arial" charset="0"/>
                        <a:cs typeface="Times New Roman" charset="0"/>
                      </a:endParaRPr>
                    </a:p>
                  </a:txBody>
                  <a:tcPr marL="43423" marR="4342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 name="Номер слайда 4"/>
          <p:cNvSpPr>
            <a:spLocks noGrp="1"/>
          </p:cNvSpPr>
          <p:nvPr>
            <p:ph type="sldNum" sz="quarter" idx="12"/>
          </p:nvPr>
        </p:nvSpPr>
        <p:spPr/>
        <p:txBody>
          <a:bodyPr/>
          <a:lstStyle/>
          <a:p>
            <a:endParaRPr lang="ru-RU" dirty="0"/>
          </a:p>
        </p:txBody>
      </p:sp>
      <p:sp>
        <p:nvSpPr>
          <p:cNvPr id="6" name="Нижний колонтитул 5"/>
          <p:cNvSpPr>
            <a:spLocks noGrp="1"/>
          </p:cNvSpPr>
          <p:nvPr>
            <p:ph type="ftr" sz="quarter" idx="11"/>
          </p:nvPr>
        </p:nvSpPr>
        <p:spPr/>
        <p:txBody>
          <a:bodyPr/>
          <a:lstStyle/>
          <a:p>
            <a:pPr>
              <a:defRPr/>
            </a:pPr>
            <a:r>
              <a:rPr lang="ru-RU" dirty="0" smtClean="0"/>
              <a:t>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p:nvPr/>
        </p:nvPicPr>
        <p:blipFill>
          <a:blip r:embed="rId2" cstate="print"/>
          <a:srcRect/>
          <a:stretch>
            <a:fillRect/>
          </a:stretch>
        </p:blipFill>
        <p:spPr bwMode="auto">
          <a:xfrm>
            <a:off x="251520" y="908718"/>
            <a:ext cx="3960440" cy="2520282"/>
          </a:xfrm>
          <a:prstGeom prst="rect">
            <a:avLst/>
          </a:prstGeom>
          <a:noFill/>
        </p:spPr>
      </p:pic>
      <p:pic>
        <p:nvPicPr>
          <p:cNvPr id="20" name="Рисунок 19"/>
          <p:cNvPicPr/>
          <p:nvPr/>
        </p:nvPicPr>
        <p:blipFill>
          <a:blip r:embed="rId3" cstate="print"/>
          <a:srcRect/>
          <a:stretch>
            <a:fillRect/>
          </a:stretch>
        </p:blipFill>
        <p:spPr bwMode="auto">
          <a:xfrm>
            <a:off x="4644009" y="908718"/>
            <a:ext cx="4303160" cy="2520282"/>
          </a:xfrm>
          <a:prstGeom prst="rect">
            <a:avLst/>
          </a:prstGeom>
          <a:noFill/>
        </p:spPr>
      </p:pic>
      <p:pic>
        <p:nvPicPr>
          <p:cNvPr id="23" name="Содержимое 22"/>
          <p:cNvPicPr>
            <a:picLocks noGrp="1"/>
          </p:cNvPicPr>
          <p:nvPr>
            <p:ph idx="1"/>
          </p:nvPr>
        </p:nvPicPr>
        <p:blipFill>
          <a:blip r:embed="rId4" cstate="print"/>
          <a:srcRect/>
          <a:stretch>
            <a:fillRect/>
          </a:stretch>
        </p:blipFill>
        <p:spPr bwMode="auto">
          <a:xfrm>
            <a:off x="263005" y="3486194"/>
            <a:ext cx="3695700" cy="2655188"/>
          </a:xfrm>
          <a:prstGeom prst="rect">
            <a:avLst/>
          </a:prstGeom>
          <a:noFill/>
        </p:spPr>
      </p:pic>
      <p:pic>
        <p:nvPicPr>
          <p:cNvPr id="21" name="Рисунок 20"/>
          <p:cNvPicPr/>
          <p:nvPr/>
        </p:nvPicPr>
        <p:blipFill>
          <a:blip r:embed="rId5" cstate="print"/>
          <a:srcRect/>
          <a:stretch>
            <a:fillRect/>
          </a:stretch>
        </p:blipFill>
        <p:spPr bwMode="auto">
          <a:xfrm>
            <a:off x="4692982" y="3501008"/>
            <a:ext cx="4263008" cy="2647568"/>
          </a:xfrm>
          <a:prstGeom prst="rect">
            <a:avLst/>
          </a:prstGeom>
          <a:noFill/>
        </p:spPr>
      </p:pic>
      <p:sp>
        <p:nvSpPr>
          <p:cNvPr id="2" name="Заголовок 1"/>
          <p:cNvSpPr>
            <a:spLocks noGrp="1"/>
          </p:cNvSpPr>
          <p:nvPr>
            <p:ph type="title"/>
          </p:nvPr>
        </p:nvSpPr>
        <p:spPr>
          <a:xfrm>
            <a:off x="457200" y="0"/>
            <a:ext cx="8229600" cy="1000108"/>
          </a:xfrm>
        </p:spPr>
        <p:txBody>
          <a:bodyPr/>
          <a:lstStyle/>
          <a:p>
            <a:pPr lvl="0"/>
            <a:r>
              <a:rPr kumimoji="0" lang="ru-RU" sz="1800" b="1" dirty="0" smtClean="0">
                <a:solidFill>
                  <a:srgbClr val="0070C0"/>
                </a:solidFill>
                <a:latin typeface="Arial" charset="0"/>
                <a:cs typeface="Arial" charset="0"/>
              </a:rPr>
              <a:t/>
            </a:r>
            <a:br>
              <a:rPr kumimoji="0" lang="ru-RU" sz="1800" b="1" dirty="0" smtClean="0">
                <a:solidFill>
                  <a:srgbClr val="0070C0"/>
                </a:solidFill>
                <a:latin typeface="Arial" charset="0"/>
                <a:cs typeface="Arial" charset="0"/>
              </a:rPr>
            </a:br>
            <a:r>
              <a:rPr kumimoji="0" lang="ru-RU" sz="1800" b="1" dirty="0" smtClean="0">
                <a:solidFill>
                  <a:srgbClr val="0070C0"/>
                </a:solidFill>
                <a:latin typeface="Arial" charset="0"/>
                <a:cs typeface="Arial" charset="0"/>
              </a:rPr>
              <a:t/>
            </a:r>
            <a:br>
              <a:rPr kumimoji="0" lang="ru-RU" sz="1800" b="1" dirty="0" smtClean="0">
                <a:solidFill>
                  <a:srgbClr val="0070C0"/>
                </a:solidFill>
                <a:latin typeface="Arial" charset="0"/>
                <a:cs typeface="Arial" charset="0"/>
              </a:rPr>
            </a:br>
            <a:r>
              <a:rPr kumimoji="0" lang="ru-RU" sz="1800" b="1" dirty="0" smtClean="0">
                <a:solidFill>
                  <a:srgbClr val="0070C0"/>
                </a:solidFill>
                <a:latin typeface="Arial" charset="0"/>
                <a:cs typeface="Arial" charset="0"/>
              </a:rPr>
              <a:t>Примеры проектов малоэтажных жилых домов экономического класса, </a:t>
            </a:r>
            <a:r>
              <a:rPr kumimoji="0" lang="ru-RU" sz="1800" b="1" dirty="0" smtClean="0">
                <a:solidFill>
                  <a:srgbClr val="0070C0"/>
                </a:solidFill>
                <a:latin typeface="Arial" charset="0"/>
                <a:cs typeface="Arial" charset="0"/>
              </a:rPr>
              <a:t>разработанных </a:t>
            </a:r>
            <a:r>
              <a:rPr kumimoji="0" lang="ru-RU" sz="1800" b="1" dirty="0" smtClean="0">
                <a:solidFill>
                  <a:srgbClr val="0070C0"/>
                </a:solidFill>
                <a:latin typeface="Arial" charset="0"/>
                <a:cs typeface="Arial" charset="0"/>
              </a:rPr>
              <a:t>Фондом «РЖС» </a:t>
            </a:r>
            <a:br>
              <a:rPr kumimoji="0" lang="ru-RU" sz="1800" b="1" dirty="0" smtClean="0">
                <a:solidFill>
                  <a:srgbClr val="0070C0"/>
                </a:solidFill>
                <a:latin typeface="Arial" charset="0"/>
                <a:cs typeface="Arial" charset="0"/>
              </a:rPr>
            </a:br>
            <a:r>
              <a:rPr kumimoji="0" lang="ru-RU" sz="1800" b="1" dirty="0" smtClean="0">
                <a:solidFill>
                  <a:srgbClr val="0070C0"/>
                </a:solidFill>
                <a:latin typeface="Arial" charset="0"/>
                <a:cs typeface="Arial" charset="0"/>
              </a:rPr>
              <a:t>для безвозмездной передачи ЖСК</a:t>
            </a:r>
            <a:r>
              <a:rPr kumimoji="0" lang="ru-RU" sz="1800" b="1" dirty="0">
                <a:solidFill>
                  <a:srgbClr val="0070C0"/>
                </a:solidFill>
                <a:latin typeface="Arial" charset="0"/>
                <a:cs typeface="Arial" charset="0"/>
              </a:rPr>
              <a:t/>
            </a:r>
            <a:br>
              <a:rPr kumimoji="0" lang="ru-RU" sz="1800" b="1" dirty="0">
                <a:solidFill>
                  <a:srgbClr val="0070C0"/>
                </a:solidFill>
                <a:latin typeface="Arial" charset="0"/>
                <a:cs typeface="Arial" charset="0"/>
              </a:rPr>
            </a:br>
            <a:endParaRPr lang="ru-RU" dirty="0"/>
          </a:p>
        </p:txBody>
      </p:sp>
      <p:sp>
        <p:nvSpPr>
          <p:cNvPr id="5" name="TextBox 4"/>
          <p:cNvSpPr txBox="1"/>
          <p:nvPr/>
        </p:nvSpPr>
        <p:spPr>
          <a:xfrm>
            <a:off x="257647" y="908718"/>
            <a:ext cx="2235292" cy="276999"/>
          </a:xfrm>
          <a:prstGeom prst="rect">
            <a:avLst/>
          </a:prstGeom>
          <a:noFill/>
        </p:spPr>
        <p:txBody>
          <a:bodyPr wrap="none" rtlCol="0">
            <a:spAutoFit/>
          </a:bodyPr>
          <a:lstStyle/>
          <a:p>
            <a:r>
              <a:rPr lang="ru-RU" sz="1200" b="1" dirty="0" smtClean="0">
                <a:solidFill>
                  <a:schemeClr val="bg1"/>
                </a:solidFill>
              </a:rPr>
              <a:t>Многоквартирный жилой дом</a:t>
            </a:r>
            <a:endParaRPr lang="ru-RU" sz="1200" b="1" dirty="0">
              <a:solidFill>
                <a:schemeClr val="bg1"/>
              </a:solidFill>
            </a:endParaRPr>
          </a:p>
        </p:txBody>
      </p:sp>
      <p:sp>
        <p:nvSpPr>
          <p:cNvPr id="15" name="TextBox 14"/>
          <p:cNvSpPr txBox="1"/>
          <p:nvPr/>
        </p:nvSpPr>
        <p:spPr>
          <a:xfrm>
            <a:off x="4716296" y="5868765"/>
            <a:ext cx="2235292" cy="276999"/>
          </a:xfrm>
          <a:prstGeom prst="rect">
            <a:avLst/>
          </a:prstGeom>
          <a:noFill/>
        </p:spPr>
        <p:txBody>
          <a:bodyPr wrap="none" rtlCol="0">
            <a:spAutoFit/>
          </a:bodyPr>
          <a:lstStyle/>
          <a:p>
            <a:r>
              <a:rPr lang="ru-RU" sz="1200" b="1" dirty="0" smtClean="0">
                <a:solidFill>
                  <a:schemeClr val="bg1"/>
                </a:solidFill>
              </a:rPr>
              <a:t>Многоквартирный жилой дом</a:t>
            </a:r>
            <a:endParaRPr lang="ru-RU" sz="1200" b="1" dirty="0">
              <a:solidFill>
                <a:schemeClr val="bg1"/>
              </a:solidFill>
            </a:endParaRPr>
          </a:p>
        </p:txBody>
      </p:sp>
      <p:sp>
        <p:nvSpPr>
          <p:cNvPr id="16" name="TextBox 15"/>
          <p:cNvSpPr txBox="1"/>
          <p:nvPr/>
        </p:nvSpPr>
        <p:spPr>
          <a:xfrm>
            <a:off x="251520" y="5868764"/>
            <a:ext cx="2195281" cy="276999"/>
          </a:xfrm>
          <a:prstGeom prst="rect">
            <a:avLst/>
          </a:prstGeom>
          <a:noFill/>
        </p:spPr>
        <p:txBody>
          <a:bodyPr wrap="none" rtlCol="0">
            <a:spAutoFit/>
          </a:bodyPr>
          <a:lstStyle/>
          <a:p>
            <a:r>
              <a:rPr lang="ru-RU" sz="1200" b="1" dirty="0" smtClean="0">
                <a:solidFill>
                  <a:schemeClr val="bg1"/>
                </a:solidFill>
              </a:rPr>
              <a:t>Индивидуальный жилой дом</a:t>
            </a:r>
            <a:endParaRPr lang="ru-RU" sz="1200" b="1" dirty="0">
              <a:solidFill>
                <a:schemeClr val="bg1"/>
              </a:solidFill>
            </a:endParaRPr>
          </a:p>
        </p:txBody>
      </p:sp>
      <p:sp>
        <p:nvSpPr>
          <p:cNvPr id="17" name="TextBox 16"/>
          <p:cNvSpPr txBox="1"/>
          <p:nvPr/>
        </p:nvSpPr>
        <p:spPr>
          <a:xfrm>
            <a:off x="8895860" y="10006164"/>
            <a:ext cx="2177199" cy="276999"/>
          </a:xfrm>
          <a:prstGeom prst="rect">
            <a:avLst/>
          </a:prstGeom>
          <a:noFill/>
        </p:spPr>
        <p:txBody>
          <a:bodyPr wrap="none" rtlCol="0">
            <a:spAutoFit/>
          </a:bodyPr>
          <a:lstStyle/>
          <a:p>
            <a:r>
              <a:rPr lang="ru-RU" sz="1200" dirty="0" smtClean="0"/>
              <a:t>Многоквартирный жилой дом</a:t>
            </a:r>
            <a:endParaRPr lang="ru-RU" sz="1200" dirty="0"/>
          </a:p>
        </p:txBody>
      </p:sp>
      <p:sp>
        <p:nvSpPr>
          <p:cNvPr id="18" name="TextBox 17"/>
          <p:cNvSpPr txBox="1"/>
          <p:nvPr/>
        </p:nvSpPr>
        <p:spPr>
          <a:xfrm>
            <a:off x="4644009" y="3134522"/>
            <a:ext cx="2764603" cy="276999"/>
          </a:xfrm>
          <a:prstGeom prst="rect">
            <a:avLst/>
          </a:prstGeom>
          <a:noFill/>
        </p:spPr>
        <p:txBody>
          <a:bodyPr wrap="none" rtlCol="0">
            <a:spAutoFit/>
          </a:bodyPr>
          <a:lstStyle/>
          <a:p>
            <a:r>
              <a:rPr lang="ru-RU" sz="1200" b="1" dirty="0" smtClean="0">
                <a:solidFill>
                  <a:schemeClr val="bg1"/>
                </a:solidFill>
              </a:rPr>
              <a:t>Жилой дом блокированной застройки</a:t>
            </a:r>
            <a:endParaRPr lang="ru-RU" sz="1200" b="1" dirty="0">
              <a:solidFill>
                <a:schemeClr val="bg1"/>
              </a:solidFill>
            </a:endParaRPr>
          </a:p>
        </p:txBody>
      </p:sp>
      <p:sp>
        <p:nvSpPr>
          <p:cNvPr id="19" name="TextBox 18"/>
          <p:cNvSpPr txBox="1"/>
          <p:nvPr/>
        </p:nvSpPr>
        <p:spPr>
          <a:xfrm>
            <a:off x="11425879" y="8039879"/>
            <a:ext cx="2177199" cy="276999"/>
          </a:xfrm>
          <a:prstGeom prst="rect">
            <a:avLst/>
          </a:prstGeom>
          <a:noFill/>
        </p:spPr>
        <p:txBody>
          <a:bodyPr wrap="none" rtlCol="0">
            <a:spAutoFit/>
          </a:bodyPr>
          <a:lstStyle/>
          <a:p>
            <a:r>
              <a:rPr lang="ru-RU" sz="1200" dirty="0" smtClean="0"/>
              <a:t>Многоквартирный жилой дом</a:t>
            </a:r>
            <a:endParaRPr lang="ru-RU" sz="1200" dirty="0"/>
          </a:p>
        </p:txBody>
      </p:sp>
      <p:sp>
        <p:nvSpPr>
          <p:cNvPr id="13" name="TextBox 20"/>
          <p:cNvSpPr txBox="1">
            <a:spLocks noChangeArrowheads="1"/>
          </p:cNvSpPr>
          <p:nvPr/>
        </p:nvSpPr>
        <p:spPr bwMode="auto">
          <a:xfrm>
            <a:off x="15875" y="6308725"/>
            <a:ext cx="95567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charset="0"/>
                <a:ea typeface="Arial" charset="0"/>
                <a:cs typeface="Arial" charset="0"/>
              </a:defRPr>
            </a:lvl1pPr>
            <a:lvl2pPr marL="742950" indent="-285750" eaLnBrk="0" hangingPunct="0">
              <a:defRPr kumimoji="1">
                <a:solidFill>
                  <a:schemeClr val="tx1"/>
                </a:solidFill>
                <a:latin typeface="Calibri" charset="0"/>
                <a:ea typeface="Arial" charset="0"/>
              </a:defRPr>
            </a:lvl2pPr>
            <a:lvl3pPr marL="1143000" indent="-228600" eaLnBrk="0" hangingPunct="0">
              <a:defRPr kumimoji="1">
                <a:solidFill>
                  <a:schemeClr val="tx1"/>
                </a:solidFill>
                <a:latin typeface="Calibri" charset="0"/>
                <a:ea typeface="Arial" charset="0"/>
              </a:defRPr>
            </a:lvl3pPr>
            <a:lvl4pPr marL="1600200" indent="-228600" eaLnBrk="0" hangingPunct="0">
              <a:defRPr kumimoji="1">
                <a:solidFill>
                  <a:schemeClr val="tx1"/>
                </a:solidFill>
                <a:latin typeface="Calibri" charset="0"/>
                <a:ea typeface="Arial" charset="0"/>
              </a:defRPr>
            </a:lvl4pPr>
            <a:lvl5pPr marL="2057400" indent="-228600" eaLnBrk="0" hangingPunct="0">
              <a:defRPr kumimoji="1">
                <a:solidFill>
                  <a:schemeClr val="tx1"/>
                </a:solidFill>
                <a:latin typeface="Calibri" charset="0"/>
                <a:ea typeface="Arial" charset="0"/>
              </a:defRPr>
            </a:lvl5pPr>
            <a:lvl6pPr marL="2514600" indent="-228600" eaLnBrk="0" fontAlgn="base" hangingPunct="0">
              <a:spcBef>
                <a:spcPct val="0"/>
              </a:spcBef>
              <a:spcAft>
                <a:spcPct val="0"/>
              </a:spcAft>
              <a:defRPr kumimoji="1">
                <a:solidFill>
                  <a:schemeClr val="tx1"/>
                </a:solidFill>
                <a:latin typeface="Calibri" charset="0"/>
                <a:ea typeface="Arial" charset="0"/>
              </a:defRPr>
            </a:lvl6pPr>
            <a:lvl7pPr marL="2971800" indent="-228600" eaLnBrk="0" fontAlgn="base" hangingPunct="0">
              <a:spcBef>
                <a:spcPct val="0"/>
              </a:spcBef>
              <a:spcAft>
                <a:spcPct val="0"/>
              </a:spcAft>
              <a:defRPr kumimoji="1">
                <a:solidFill>
                  <a:schemeClr val="tx1"/>
                </a:solidFill>
                <a:latin typeface="Calibri" charset="0"/>
                <a:ea typeface="Arial" charset="0"/>
              </a:defRPr>
            </a:lvl7pPr>
            <a:lvl8pPr marL="3429000" indent="-228600" eaLnBrk="0" fontAlgn="base" hangingPunct="0">
              <a:spcBef>
                <a:spcPct val="0"/>
              </a:spcBef>
              <a:spcAft>
                <a:spcPct val="0"/>
              </a:spcAft>
              <a:defRPr kumimoji="1">
                <a:solidFill>
                  <a:schemeClr val="tx1"/>
                </a:solidFill>
                <a:latin typeface="Calibri" charset="0"/>
                <a:ea typeface="Arial" charset="0"/>
              </a:defRPr>
            </a:lvl8pPr>
            <a:lvl9pPr marL="3886200" indent="-228600" eaLnBrk="0" fontAlgn="base" hangingPunct="0">
              <a:spcBef>
                <a:spcPct val="0"/>
              </a:spcBef>
              <a:spcAft>
                <a:spcPct val="0"/>
              </a:spcAft>
              <a:defRPr kumimoji="1">
                <a:solidFill>
                  <a:schemeClr val="tx1"/>
                </a:solidFill>
                <a:latin typeface="Calibri" charset="0"/>
                <a:ea typeface="Arial" charset="0"/>
              </a:defRPr>
            </a:lvl9pPr>
          </a:lstStyle>
          <a:p>
            <a:pPr algn="ctr" eaLnBrk="1" hangingPunct="1"/>
            <a:r>
              <a:rPr kumimoji="0" lang="ru-RU" sz="3200" dirty="0" smtClean="0">
                <a:solidFill>
                  <a:schemeClr val="bg1"/>
                </a:solidFill>
              </a:rPr>
              <a:t>9</a:t>
            </a:r>
            <a:endParaRPr kumimoji="0" lang="ru-RU" sz="3200" dirty="0">
              <a:solidFill>
                <a:schemeClr val="bg1"/>
              </a:solidFill>
            </a:endParaRPr>
          </a:p>
        </p:txBody>
      </p:sp>
      <p:sp>
        <p:nvSpPr>
          <p:cNvPr id="22" name="Номер слайда 21"/>
          <p:cNvSpPr>
            <a:spLocks noGrp="1"/>
          </p:cNvSpPr>
          <p:nvPr>
            <p:ph type="sldNum" sz="quarter" idx="12"/>
          </p:nvPr>
        </p:nvSpPr>
        <p:spPr/>
        <p:txBody>
          <a:bodyPr/>
          <a:lstStyle/>
          <a:p>
            <a:endParaRPr lang="ru-RU" dirty="0"/>
          </a:p>
        </p:txBody>
      </p:sp>
      <p:sp>
        <p:nvSpPr>
          <p:cNvPr id="24" name="Нижний колонтитул 23"/>
          <p:cNvSpPr>
            <a:spLocks noGrp="1"/>
          </p:cNvSpPr>
          <p:nvPr>
            <p:ph type="ftr" sz="quarter" idx="11"/>
          </p:nvPr>
        </p:nvSpPr>
        <p:spPr/>
        <p:txBody>
          <a:bodyPr/>
          <a:lstStyle/>
          <a:p>
            <a:pPr>
              <a:defRPr/>
            </a:pPr>
            <a:r>
              <a:rPr lang="ru-RU" dirty="0" smtClean="0"/>
              <a:t>        </a:t>
            </a:r>
            <a:endParaRPr lang="ru-RU" dirty="0"/>
          </a:p>
        </p:txBody>
      </p:sp>
    </p:spTree>
    <p:extLst>
      <p:ext uri="{BB962C8B-B14F-4D97-AF65-F5344CB8AC3E}">
        <p14:creationId xmlns:p14="http://schemas.microsoft.com/office/powerpoint/2010/main" xmlns="" val="369694836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40000"/>
            <a:lumOff val="60000"/>
          </a:schemeClr>
        </a:solidFill>
      </a:spPr>
      <a:bodyPr rtlCol="0" anchor="ctr"/>
      <a:lstStyle>
        <a:defPPr algn="ctr">
          <a:defRPr sz="2000" b="1" baseline="30000" smtClean="0"/>
        </a:defPPr>
      </a:lstStyle>
      <a:style>
        <a:lnRef idx="3">
          <a:schemeClr val="lt1"/>
        </a:lnRef>
        <a:fillRef idx="1">
          <a:schemeClr val="accent1"/>
        </a:fillRef>
        <a:effectRef idx="1">
          <a:schemeClr val="accent1"/>
        </a:effectRef>
        <a:fontRef idx="minor">
          <a:schemeClr val="lt1"/>
        </a:fontRef>
      </a:style>
    </a:sp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5879</TotalTime>
  <Words>1730</Words>
  <Application>Microsoft Office PowerPoint</Application>
  <PresentationFormat>Экран (4:3)</PresentationFormat>
  <Paragraphs>182</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Создание жилищно-строительных кооперативов с государственной поддержкой </vt:lpstr>
      <vt:lpstr>Слайд 3</vt:lpstr>
      <vt:lpstr>Слайд 4</vt:lpstr>
      <vt:lpstr>Слайд 5</vt:lpstr>
      <vt:lpstr>  КРИТЕРИИ ОТБОРА  для обеспечения земельного участка, передаваемого в безвозмездное срочное пользование ЖСК,  объектами инженерной инфраструктуры за счет средств Фонда «РЖС» </vt:lpstr>
      <vt:lpstr>   ОБЯЗАТЕЛЬНЫЕ УСЛОВИЯ  для принятия решения об осуществлении  Фондом «РЖС» инвестиционной деятельности по обеспечению инженерной инфраструктурой земельных участков Фонда «РЖС», передаваемых в безвозмездное срочное пользование ЖСК </vt:lpstr>
      <vt:lpstr>Параметры жилья экономического класса (в соответствии с приказом Минрегиона России от 28 июня 2010 г. № 303) </vt:lpstr>
      <vt:lpstr>  Примеры проектов малоэтажных жилых домов экономического класса, разработанных Фондом «РЖС»  для безвозмездной передачи ЖСК </vt:lpstr>
      <vt:lpstr>Слайд 10</vt:lpstr>
      <vt:lpstr>Слайд 11</vt:lpstr>
      <vt:lpstr>Слайд 12</vt:lpstr>
      <vt:lpstr>Слайд 13</vt:lpstr>
      <vt:lpstr>Слайд 14</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Евгений</dc:creator>
  <cp:lastModifiedBy>BityukovaNV</cp:lastModifiedBy>
  <cp:revision>465</cp:revision>
  <cp:lastPrinted>2013-01-19T10:40:28Z</cp:lastPrinted>
  <dcterms:created xsi:type="dcterms:W3CDTF">2011-04-04T21:01:07Z</dcterms:created>
  <dcterms:modified xsi:type="dcterms:W3CDTF">2013-02-22T14:32:12Z</dcterms:modified>
</cp:coreProperties>
</file>